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33"/>
  </p:notesMasterIdLst>
  <p:sldIdLst>
    <p:sldId id="426" r:id="rId2"/>
    <p:sldId id="433" r:id="rId3"/>
    <p:sldId id="427" r:id="rId4"/>
    <p:sldId id="474" r:id="rId5"/>
    <p:sldId id="428" r:id="rId6"/>
    <p:sldId id="501" r:id="rId7"/>
    <p:sldId id="476" r:id="rId8"/>
    <p:sldId id="429" r:id="rId9"/>
    <p:sldId id="475" r:id="rId10"/>
    <p:sldId id="477" r:id="rId11"/>
    <p:sldId id="478" r:id="rId12"/>
    <p:sldId id="479" r:id="rId13"/>
    <p:sldId id="481" r:id="rId14"/>
    <p:sldId id="482" r:id="rId15"/>
    <p:sldId id="484" r:id="rId16"/>
    <p:sldId id="502" r:id="rId17"/>
    <p:sldId id="486" r:id="rId18"/>
    <p:sldId id="487" r:id="rId19"/>
    <p:sldId id="488" r:id="rId20"/>
    <p:sldId id="489" r:id="rId21"/>
    <p:sldId id="490" r:id="rId22"/>
    <p:sldId id="491" r:id="rId23"/>
    <p:sldId id="492" r:id="rId24"/>
    <p:sldId id="493" r:id="rId25"/>
    <p:sldId id="494" r:id="rId26"/>
    <p:sldId id="495" r:id="rId27"/>
    <p:sldId id="496" r:id="rId28"/>
    <p:sldId id="497" r:id="rId29"/>
    <p:sldId id="498" r:id="rId30"/>
    <p:sldId id="499" r:id="rId31"/>
    <p:sldId id="434" r:id="rId3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Verdana" panose="020B0604030504040204" pitchFamily="34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8" clrIdx="0"/>
  <p:cmAuthor id="1" name="Dalila Cresswell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130" d="100"/>
          <a:sy n="130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48" d="100"/>
        <a:sy n="348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971550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know if a number is even or odd?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800100" y="2114550"/>
            <a:ext cx="2628900" cy="1360170"/>
          </a:xfrm>
          <a:prstGeom prst="cloudCallout">
            <a:avLst>
              <a:gd name="adj1" fmla="val 99373"/>
              <a:gd name="adj2" fmla="val -13602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2343150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10 players make two </a:t>
            </a:r>
          </a:p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even teams?</a:t>
            </a:r>
          </a:p>
        </p:txBody>
      </p:sp>
      <p:pic>
        <p:nvPicPr>
          <p:cNvPr id="12" name="Picture 11" descr="Soccer Girl Black no canva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114550"/>
            <a:ext cx="1718816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914400" y="971550"/>
            <a:ext cx="1257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  <a:endParaRPr lang="en-US" sz="80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7" name="Picture 26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628650"/>
            <a:ext cx="764693" cy="1743731"/>
          </a:xfrm>
          <a:prstGeom prst="rect">
            <a:avLst/>
          </a:prstGeom>
        </p:spPr>
      </p:pic>
      <p:pic>
        <p:nvPicPr>
          <p:cNvPr id="28" name="Picture 27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742950"/>
            <a:ext cx="764693" cy="1743731"/>
          </a:xfrm>
          <a:prstGeom prst="rect">
            <a:avLst/>
          </a:prstGeom>
        </p:spPr>
      </p:pic>
      <p:pic>
        <p:nvPicPr>
          <p:cNvPr id="29" name="Picture 28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914650"/>
            <a:ext cx="764693" cy="1743731"/>
          </a:xfrm>
          <a:prstGeom prst="rect">
            <a:avLst/>
          </a:prstGeom>
        </p:spPr>
      </p:pic>
      <p:pic>
        <p:nvPicPr>
          <p:cNvPr id="30" name="Picture 29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971550"/>
            <a:ext cx="764693" cy="1743731"/>
          </a:xfrm>
          <a:prstGeom prst="rect">
            <a:avLst/>
          </a:prstGeom>
        </p:spPr>
      </p:pic>
      <p:pic>
        <p:nvPicPr>
          <p:cNvPr id="31" name="Picture 30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0" y="1314450"/>
            <a:ext cx="764693" cy="1743731"/>
          </a:xfrm>
          <a:prstGeom prst="rect">
            <a:avLst/>
          </a:prstGeom>
        </p:spPr>
      </p:pic>
      <p:pic>
        <p:nvPicPr>
          <p:cNvPr id="33" name="Picture 32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571750"/>
            <a:ext cx="764693" cy="1743731"/>
          </a:xfrm>
          <a:prstGeom prst="rect">
            <a:avLst/>
          </a:prstGeom>
        </p:spPr>
      </p:pic>
      <p:pic>
        <p:nvPicPr>
          <p:cNvPr id="34" name="Picture 33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028950"/>
            <a:ext cx="764693" cy="1743731"/>
          </a:xfrm>
          <a:prstGeom prst="rect">
            <a:avLst/>
          </a:prstGeom>
        </p:spPr>
      </p:pic>
      <p:pic>
        <p:nvPicPr>
          <p:cNvPr id="35" name="Picture 34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1657350"/>
            <a:ext cx="764693" cy="1743731"/>
          </a:xfrm>
          <a:prstGeom prst="rect">
            <a:avLst/>
          </a:prstGeom>
        </p:spPr>
      </p:pic>
      <p:pic>
        <p:nvPicPr>
          <p:cNvPr id="36" name="Picture 35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2800350"/>
            <a:ext cx="764693" cy="1743731"/>
          </a:xfrm>
          <a:prstGeom prst="rect">
            <a:avLst/>
          </a:prstGeom>
        </p:spPr>
      </p:pic>
      <p:pic>
        <p:nvPicPr>
          <p:cNvPr id="37" name="Picture 36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0" y="3143250"/>
            <a:ext cx="764693" cy="1743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99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5014E-6 L 0.07066 -0.10268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4" y="-5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50786E-6 L 0.05816 -0.10268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9" y="-5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4089E-6 L 0.07066 -0.23589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4" y="-11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2239E-6 L 0.15816 -0.14708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99" y="-7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47919E-6 L 0.1 -0.0444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-2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3811E-6 L 0.19566 -0.05828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4" y="-29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14524E-6 L 0.15816 -0.01388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99" y="-7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48751E-6 L 0.19566 -0.16928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4" y="-84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15449E-6 L 0.18316 -0.14709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7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57262E-7 L 0.32066 -0.12488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4" y="-62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914400" y="971550"/>
            <a:ext cx="137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  <a:endParaRPr lang="en-US" sz="80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000500" y="514350"/>
            <a:ext cx="3965093" cy="3686831"/>
            <a:chOff x="3429000" y="514350"/>
            <a:chExt cx="3965093" cy="3686831"/>
          </a:xfrm>
        </p:grpSpPr>
        <p:pic>
          <p:nvPicPr>
            <p:cNvPr id="27" name="Picture 26" descr="Stick Figure Happ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9100" y="514350"/>
              <a:ext cx="764693" cy="1743731"/>
            </a:xfrm>
            <a:prstGeom prst="rect">
              <a:avLst/>
            </a:prstGeom>
          </p:spPr>
        </p:pic>
        <p:pic>
          <p:nvPicPr>
            <p:cNvPr id="28" name="Picture 27" descr="Stick Figure Happ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9200" y="514350"/>
              <a:ext cx="764693" cy="1743731"/>
            </a:xfrm>
            <a:prstGeom prst="rect">
              <a:avLst/>
            </a:prstGeom>
          </p:spPr>
        </p:pic>
        <p:pic>
          <p:nvPicPr>
            <p:cNvPr id="29" name="Picture 28" descr="Stick Figure Happ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2457450"/>
              <a:ext cx="764693" cy="1743731"/>
            </a:xfrm>
            <a:prstGeom prst="rect">
              <a:avLst/>
            </a:prstGeom>
          </p:spPr>
        </p:pic>
        <p:pic>
          <p:nvPicPr>
            <p:cNvPr id="30" name="Picture 29" descr="Stick Figure Happ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9300" y="514350"/>
              <a:ext cx="764693" cy="1743731"/>
            </a:xfrm>
            <a:prstGeom prst="rect">
              <a:avLst/>
            </a:prstGeom>
          </p:spPr>
        </p:pic>
        <p:pic>
          <p:nvPicPr>
            <p:cNvPr id="31" name="Picture 30" descr="Stick Figure Happ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514350"/>
              <a:ext cx="764693" cy="1743731"/>
            </a:xfrm>
            <a:prstGeom prst="rect">
              <a:avLst/>
            </a:prstGeom>
          </p:spPr>
        </p:pic>
        <p:pic>
          <p:nvPicPr>
            <p:cNvPr id="33" name="Picture 32" descr="Stick Figure Happ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9200" y="2457450"/>
              <a:ext cx="764693" cy="1743731"/>
            </a:xfrm>
            <a:prstGeom prst="rect">
              <a:avLst/>
            </a:prstGeom>
          </p:spPr>
        </p:pic>
        <p:pic>
          <p:nvPicPr>
            <p:cNvPr id="34" name="Picture 33" descr="Stick Figure Happ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9300" y="2457450"/>
              <a:ext cx="764693" cy="1743731"/>
            </a:xfrm>
            <a:prstGeom prst="rect">
              <a:avLst/>
            </a:prstGeom>
          </p:spPr>
        </p:pic>
        <p:pic>
          <p:nvPicPr>
            <p:cNvPr id="35" name="Picture 34" descr="Stick Figure Happ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514350"/>
              <a:ext cx="764693" cy="1743731"/>
            </a:xfrm>
            <a:prstGeom prst="rect">
              <a:avLst/>
            </a:prstGeom>
          </p:spPr>
        </p:pic>
        <p:pic>
          <p:nvPicPr>
            <p:cNvPr id="36" name="Picture 35" descr="Stick Figure Happ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2457450"/>
              <a:ext cx="764693" cy="1743731"/>
            </a:xfrm>
            <a:prstGeom prst="rect">
              <a:avLst/>
            </a:prstGeom>
          </p:spPr>
        </p:pic>
        <p:pic>
          <p:nvPicPr>
            <p:cNvPr id="37" name="Picture 36" descr="Stick Figure Happ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9100" y="2457450"/>
              <a:ext cx="764693" cy="1743731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685800" y="2228850"/>
            <a:ext cx="1714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5"/>
                </a:solidFill>
                <a:latin typeface="Orly's Font 2" pitchFamily="66" charset="0"/>
              </a:rPr>
              <a:t>Even</a:t>
            </a:r>
            <a:endParaRPr lang="en-US" sz="4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200400" y="400050"/>
            <a:ext cx="5372100" cy="4000500"/>
            <a:chOff x="2743200" y="400050"/>
            <a:chExt cx="5372100" cy="4000500"/>
          </a:xfrm>
        </p:grpSpPr>
        <p:sp>
          <p:nvSpPr>
            <p:cNvPr id="18" name="Oval 17"/>
            <p:cNvSpPr/>
            <p:nvPr/>
          </p:nvSpPr>
          <p:spPr>
            <a:xfrm>
              <a:off x="2743200" y="400050"/>
              <a:ext cx="5372100" cy="19431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2743200" y="2457450"/>
              <a:ext cx="5372100" cy="19431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4000500" y="514350"/>
            <a:ext cx="800100" cy="37719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4800600" y="514350"/>
            <a:ext cx="800100" cy="37719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5600700" y="514350"/>
            <a:ext cx="800100" cy="37719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6400800" y="514350"/>
            <a:ext cx="800100" cy="37719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7200900" y="514350"/>
            <a:ext cx="800100" cy="37719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11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1" grpId="0" animBg="1"/>
      <p:bldP spid="22" grpId="0" animBg="1"/>
      <p:bldP spid="23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342900" y="1428750"/>
            <a:ext cx="8458200" cy="980420"/>
            <a:chOff x="364304" y="1200150"/>
            <a:chExt cx="8458200" cy="980420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364304" y="1428750"/>
              <a:ext cx="8458200" cy="0"/>
            </a:xfrm>
            <a:prstGeom prst="straightConnector1">
              <a:avLst/>
            </a:prstGeom>
            <a:ln w="3810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oup 56"/>
            <p:cNvGrpSpPr/>
            <p:nvPr/>
          </p:nvGrpSpPr>
          <p:grpSpPr>
            <a:xfrm>
              <a:off x="819418" y="1200150"/>
              <a:ext cx="7295882" cy="457200"/>
              <a:chOff x="819418" y="1200150"/>
              <a:chExt cx="3555077" cy="457200"/>
            </a:xfrm>
          </p:grpSpPr>
          <p:cxnSp>
            <p:nvCxnSpPr>
              <p:cNvPr id="10" name="Straight Connector 9"/>
              <p:cNvCxnSpPr/>
              <p:nvPr/>
            </p:nvCxnSpPr>
            <p:spPr>
              <a:xfrm>
                <a:off x="819418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214427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609435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2004444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2399452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2794461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3189469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84478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3979487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4374495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TextBox 52"/>
            <p:cNvSpPr txBox="1"/>
            <p:nvPr/>
          </p:nvSpPr>
          <p:spPr>
            <a:xfrm>
              <a:off x="6286500" y="16573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086600" y="16573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886700" y="1657350"/>
              <a:ext cx="571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486400" y="16573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686300" y="16573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85800" y="1657350"/>
              <a:ext cx="3771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1     2    3     4    5 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7886700" y="857250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001000" y="2571750"/>
            <a:ext cx="342900" cy="1028700"/>
            <a:chOff x="8001000" y="2686050"/>
            <a:chExt cx="342900" cy="1028700"/>
          </a:xfrm>
        </p:grpSpPr>
        <p:grpSp>
          <p:nvGrpSpPr>
            <p:cNvPr id="5" name="Group 4"/>
            <p:cNvGrpSpPr/>
            <p:nvPr/>
          </p:nvGrpSpPr>
          <p:grpSpPr>
            <a:xfrm>
              <a:off x="8001000" y="2686050"/>
              <a:ext cx="342900" cy="571500"/>
              <a:chOff x="8001000" y="2457450"/>
              <a:chExt cx="342900" cy="571500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80010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82296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80010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82296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8001000" y="29146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 rot="10800000">
              <a:off x="8001000" y="3143250"/>
              <a:ext cx="342900" cy="571500"/>
              <a:chOff x="8001000" y="2457450"/>
              <a:chExt cx="342900" cy="571500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80010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82296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80010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82296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8001000" y="29146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484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28700" y="971550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</a:t>
            </a:r>
            <a:endParaRPr lang="en-US" sz="80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7" name="Picture 26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628650"/>
            <a:ext cx="764693" cy="1743731"/>
          </a:xfrm>
          <a:prstGeom prst="rect">
            <a:avLst/>
          </a:prstGeom>
        </p:spPr>
      </p:pic>
      <p:pic>
        <p:nvPicPr>
          <p:cNvPr id="28" name="Picture 27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742950"/>
            <a:ext cx="764693" cy="1743731"/>
          </a:xfrm>
          <a:prstGeom prst="rect">
            <a:avLst/>
          </a:prstGeom>
        </p:spPr>
      </p:pic>
      <p:pic>
        <p:nvPicPr>
          <p:cNvPr id="29" name="Picture 28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914650"/>
            <a:ext cx="764693" cy="1743731"/>
          </a:xfrm>
          <a:prstGeom prst="rect">
            <a:avLst/>
          </a:prstGeom>
        </p:spPr>
      </p:pic>
      <p:pic>
        <p:nvPicPr>
          <p:cNvPr id="30" name="Picture 29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628650"/>
            <a:ext cx="764693" cy="1743731"/>
          </a:xfrm>
          <a:prstGeom prst="rect">
            <a:avLst/>
          </a:prstGeom>
        </p:spPr>
      </p:pic>
      <p:pic>
        <p:nvPicPr>
          <p:cNvPr id="31" name="Picture 30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0" y="1314450"/>
            <a:ext cx="764693" cy="1743731"/>
          </a:xfrm>
          <a:prstGeom prst="rect">
            <a:avLst/>
          </a:prstGeom>
        </p:spPr>
      </p:pic>
      <p:pic>
        <p:nvPicPr>
          <p:cNvPr id="33" name="Picture 32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571750"/>
            <a:ext cx="764693" cy="1743731"/>
          </a:xfrm>
          <a:prstGeom prst="rect">
            <a:avLst/>
          </a:prstGeom>
        </p:spPr>
      </p:pic>
      <p:pic>
        <p:nvPicPr>
          <p:cNvPr id="34" name="Picture 33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028950"/>
            <a:ext cx="764693" cy="1743731"/>
          </a:xfrm>
          <a:prstGeom prst="rect">
            <a:avLst/>
          </a:prstGeom>
        </p:spPr>
      </p:pic>
      <p:pic>
        <p:nvPicPr>
          <p:cNvPr id="35" name="Picture 34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1657350"/>
            <a:ext cx="764693" cy="1743731"/>
          </a:xfrm>
          <a:prstGeom prst="rect">
            <a:avLst/>
          </a:prstGeom>
        </p:spPr>
      </p:pic>
      <p:pic>
        <p:nvPicPr>
          <p:cNvPr id="37" name="Picture 36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0" y="3143250"/>
            <a:ext cx="764693" cy="1743731"/>
          </a:xfrm>
          <a:prstGeom prst="rect">
            <a:avLst/>
          </a:prstGeom>
        </p:spPr>
      </p:pic>
      <p:pic>
        <p:nvPicPr>
          <p:cNvPr id="15" name="Picture 14" descr="Stick Figure Sad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0" y="1314450"/>
            <a:ext cx="751834" cy="1714501"/>
          </a:xfrm>
          <a:prstGeom prst="rect">
            <a:avLst/>
          </a:prstGeom>
        </p:spPr>
      </p:pic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685800" y="2000250"/>
            <a:ext cx="1714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Odd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286000" y="1200150"/>
            <a:ext cx="10287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38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7145E-6 1.62396E-6 L 0.62087 -0.0805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35" y="-40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21466E-6 3.17691E-6 L 0.0125 -0.20007 " pathEditMode="relative" ptsTypes="AA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5075E-6 2.54091E-6 L 0.10819 -0.10281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1" y="-5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5644E-6 -6.82309E-6 L 0.02501 -0.02224 " pathEditMode="relative" ptsTypes="AA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314E-6 -1.12689E-6 L 0.13321 -0.01389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2" y="-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7892E-6 -3.53813E-6 L 0.07503 -3.53813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2424E-6 2.80951E-7 L 0.10386 -0.13893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3" y="-69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6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42900" y="857250"/>
            <a:ext cx="8458200" cy="2743200"/>
            <a:chOff x="342900" y="857250"/>
            <a:chExt cx="8458200" cy="2743200"/>
          </a:xfrm>
        </p:grpSpPr>
        <p:grpSp>
          <p:nvGrpSpPr>
            <p:cNvPr id="61" name="Group 60"/>
            <p:cNvGrpSpPr/>
            <p:nvPr/>
          </p:nvGrpSpPr>
          <p:grpSpPr>
            <a:xfrm>
              <a:off x="342900" y="1428750"/>
              <a:ext cx="8458200" cy="980420"/>
              <a:chOff x="364304" y="1200150"/>
              <a:chExt cx="8458200" cy="980420"/>
            </a:xfrm>
          </p:grpSpPr>
          <p:cxnSp>
            <p:nvCxnSpPr>
              <p:cNvPr id="8" name="Straight Arrow Connector 7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7" name="Group 56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10" name="Straight Connector 9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TextBox 52"/>
              <p:cNvSpPr txBox="1"/>
              <p:nvPr/>
            </p:nvSpPr>
            <p:spPr>
              <a:xfrm>
                <a:off x="62865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70866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7886700" y="1657350"/>
                <a:ext cx="571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54864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46863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85800" y="1657350"/>
                <a:ext cx="3771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1     2    3     4    5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7886700" y="8572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001000" y="2571750"/>
              <a:ext cx="342900" cy="1028700"/>
              <a:chOff x="8001000" y="2686050"/>
              <a:chExt cx="342900" cy="1028700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8001000" y="2686050"/>
                <a:ext cx="342900" cy="571500"/>
                <a:chOff x="8001000" y="2457450"/>
                <a:chExt cx="342900" cy="571500"/>
              </a:xfrm>
            </p:grpSpPr>
            <p:sp>
              <p:nvSpPr>
                <p:cNvPr id="2" name="Oval 1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Oval 24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 rot="10800000">
                <a:off x="8001000" y="3143250"/>
                <a:ext cx="342900" cy="571500"/>
                <a:chOff x="8001000" y="2457450"/>
                <a:chExt cx="342900" cy="571500"/>
              </a:xfrm>
            </p:grpSpPr>
            <p:sp>
              <p:nvSpPr>
                <p:cNvPr id="32" name="Oval 31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Oval 35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" name="Group 6"/>
          <p:cNvGrpSpPr/>
          <p:nvPr/>
        </p:nvGrpSpPr>
        <p:grpSpPr>
          <a:xfrm>
            <a:off x="7086600" y="2571750"/>
            <a:ext cx="342900" cy="1028700"/>
            <a:chOff x="7086600" y="2457450"/>
            <a:chExt cx="342900" cy="1028700"/>
          </a:xfrm>
        </p:grpSpPr>
        <p:grpSp>
          <p:nvGrpSpPr>
            <p:cNvPr id="4" name="Group 3"/>
            <p:cNvGrpSpPr/>
            <p:nvPr/>
          </p:nvGrpSpPr>
          <p:grpSpPr>
            <a:xfrm>
              <a:off x="7086600" y="2457450"/>
              <a:ext cx="342900" cy="800100"/>
              <a:chOff x="7086600" y="2571750"/>
              <a:chExt cx="342900" cy="800100"/>
            </a:xfrm>
          </p:grpSpPr>
          <p:sp>
            <p:nvSpPr>
              <p:cNvPr id="42" name="Oval 41"/>
              <p:cNvSpPr/>
              <p:nvPr/>
            </p:nvSpPr>
            <p:spPr>
              <a:xfrm rot="10800000">
                <a:off x="73152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rot="10800000">
                <a:off x="70866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" name="Group 2"/>
              <p:cNvGrpSpPr/>
              <p:nvPr/>
            </p:nvGrpSpPr>
            <p:grpSpPr>
              <a:xfrm>
                <a:off x="7086600" y="2571750"/>
                <a:ext cx="342900" cy="571500"/>
                <a:chOff x="7086600" y="2571750"/>
                <a:chExt cx="342900" cy="571500"/>
              </a:xfrm>
            </p:grpSpPr>
            <p:grpSp>
              <p:nvGrpSpPr>
                <p:cNvPr id="38" name="Group 37"/>
                <p:cNvGrpSpPr/>
                <p:nvPr/>
              </p:nvGrpSpPr>
              <p:grpSpPr>
                <a:xfrm>
                  <a:off x="7086600" y="25717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45" name="Oval 44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6" name="Oval 45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7" name="Oval 46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8" name="Oval 47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9" name="Oval 48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44" name="Oval 43"/>
                <p:cNvSpPr/>
                <p:nvPr/>
              </p:nvSpPr>
              <p:spPr>
                <a:xfrm rot="10800000">
                  <a:off x="73152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50" name="Oval 49"/>
            <p:cNvSpPr/>
            <p:nvPr/>
          </p:nvSpPr>
          <p:spPr>
            <a:xfrm rot="10800000">
              <a:off x="7315200" y="33718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1" name="Text Placeholder 3"/>
          <p:cNvSpPr txBox="1">
            <a:spLocks/>
          </p:cNvSpPr>
          <p:nvPr/>
        </p:nvSpPr>
        <p:spPr bwMode="auto">
          <a:xfrm>
            <a:off x="7086600" y="85725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0" name="Oval 39"/>
          <p:cNvSpPr/>
          <p:nvPr/>
        </p:nvSpPr>
        <p:spPr>
          <a:xfrm rot="10800000">
            <a:off x="7315200" y="3486150"/>
            <a:ext cx="114300" cy="11430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69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28700" y="857250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  <a:endParaRPr lang="en-US" sz="80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7" name="Picture 26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628650"/>
            <a:ext cx="764693" cy="1743731"/>
          </a:xfrm>
          <a:prstGeom prst="rect">
            <a:avLst/>
          </a:prstGeom>
        </p:spPr>
      </p:pic>
      <p:pic>
        <p:nvPicPr>
          <p:cNvPr id="28" name="Picture 27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742950"/>
            <a:ext cx="764693" cy="1743731"/>
          </a:xfrm>
          <a:prstGeom prst="rect">
            <a:avLst/>
          </a:prstGeom>
        </p:spPr>
      </p:pic>
      <p:pic>
        <p:nvPicPr>
          <p:cNvPr id="29" name="Picture 28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914650"/>
            <a:ext cx="764693" cy="1743731"/>
          </a:xfrm>
          <a:prstGeom prst="rect">
            <a:avLst/>
          </a:prstGeom>
        </p:spPr>
      </p:pic>
      <p:pic>
        <p:nvPicPr>
          <p:cNvPr id="30" name="Picture 29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628650"/>
            <a:ext cx="764693" cy="1743731"/>
          </a:xfrm>
          <a:prstGeom prst="rect">
            <a:avLst/>
          </a:prstGeom>
        </p:spPr>
      </p:pic>
      <p:pic>
        <p:nvPicPr>
          <p:cNvPr id="33" name="Picture 32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571750"/>
            <a:ext cx="764693" cy="1743731"/>
          </a:xfrm>
          <a:prstGeom prst="rect">
            <a:avLst/>
          </a:prstGeom>
        </p:spPr>
      </p:pic>
      <p:pic>
        <p:nvPicPr>
          <p:cNvPr id="34" name="Picture 33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028950"/>
            <a:ext cx="764693" cy="1743731"/>
          </a:xfrm>
          <a:prstGeom prst="rect">
            <a:avLst/>
          </a:prstGeom>
        </p:spPr>
      </p:pic>
      <p:pic>
        <p:nvPicPr>
          <p:cNvPr id="35" name="Picture 34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1657350"/>
            <a:ext cx="764693" cy="1743731"/>
          </a:xfrm>
          <a:prstGeom prst="rect">
            <a:avLst/>
          </a:prstGeom>
        </p:spPr>
      </p:pic>
      <p:pic>
        <p:nvPicPr>
          <p:cNvPr id="37" name="Picture 36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0" y="3143250"/>
            <a:ext cx="764693" cy="174373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85800" y="1885950"/>
            <a:ext cx="1714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5"/>
                </a:solidFill>
                <a:latin typeface="Orly's Font 2" pitchFamily="66" charset="0"/>
              </a:rPr>
              <a:t>Even</a:t>
            </a:r>
            <a:endParaRPr lang="en-US" sz="4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69 1.62396E-6 L 0.71657 -0.08058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35" y="-40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7325E-6 3.28496E-6 L 0.03317 -0.03613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0" y="-18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825E-6 1.53751E-6 L 0.08318 -0.23619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" y="-118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5075E-6 2.54091E-6 L 0.17071 -0.10281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7" y="-5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3432E-6 4.20191E-6 L 0.08319 -0.0583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" y="-29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314E-6 -1.12689E-6 L 0.18323 -0.01389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52" y="-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473E-7 3.28496E-6 L 0.1207 -0.03613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6" y="-18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389E-6 3.45786E-6 L 0.14571 -0.12504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7" y="-6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42900" y="857250"/>
            <a:ext cx="8458200" cy="2743200"/>
            <a:chOff x="342900" y="857250"/>
            <a:chExt cx="8458200" cy="2743200"/>
          </a:xfrm>
        </p:grpSpPr>
        <p:grpSp>
          <p:nvGrpSpPr>
            <p:cNvPr id="61" name="Group 60"/>
            <p:cNvGrpSpPr/>
            <p:nvPr/>
          </p:nvGrpSpPr>
          <p:grpSpPr>
            <a:xfrm>
              <a:off x="342900" y="1428750"/>
              <a:ext cx="8458200" cy="980420"/>
              <a:chOff x="364304" y="1200150"/>
              <a:chExt cx="8458200" cy="980420"/>
            </a:xfrm>
          </p:grpSpPr>
          <p:cxnSp>
            <p:nvCxnSpPr>
              <p:cNvPr id="8" name="Straight Arrow Connector 7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7" name="Group 56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10" name="Straight Connector 9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TextBox 52"/>
              <p:cNvSpPr txBox="1"/>
              <p:nvPr/>
            </p:nvSpPr>
            <p:spPr>
              <a:xfrm>
                <a:off x="62865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70866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7886700" y="1657350"/>
                <a:ext cx="571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54864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46863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85800" y="1657350"/>
                <a:ext cx="3771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1     2    3     4    5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7886700" y="8572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7086600" y="2571750"/>
              <a:ext cx="1257300" cy="1028700"/>
              <a:chOff x="7086600" y="2571750"/>
              <a:chExt cx="1257300" cy="10287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8001000" y="2571750"/>
                <a:ext cx="342900" cy="1028700"/>
                <a:chOff x="8001000" y="2686050"/>
                <a:chExt cx="342900" cy="1028700"/>
              </a:xfrm>
            </p:grpSpPr>
            <p:grpSp>
              <p:nvGrpSpPr>
                <p:cNvPr id="5" name="Group 4"/>
                <p:cNvGrpSpPr/>
                <p:nvPr/>
              </p:nvGrpSpPr>
              <p:grpSpPr>
                <a:xfrm>
                  <a:off x="8001000" y="26860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2" name="Oval 1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" name="Oval 24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" name="Oval 25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7" name="Oval 26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8" name="Oval 27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31" name="Group 30"/>
                <p:cNvGrpSpPr/>
                <p:nvPr/>
              </p:nvGrpSpPr>
              <p:grpSpPr>
                <a:xfrm rot="10800000">
                  <a:off x="8001000" y="31432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32" name="Oval 31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Oval 32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" name="Oval 33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Oval 34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6" name="Oval 35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40" name="Oval 39"/>
              <p:cNvSpPr/>
              <p:nvPr/>
            </p:nvSpPr>
            <p:spPr>
              <a:xfrm rot="10800000">
                <a:off x="7315200" y="3486150"/>
                <a:ext cx="114300" cy="114300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" name="Group 3"/>
              <p:cNvGrpSpPr/>
              <p:nvPr/>
            </p:nvGrpSpPr>
            <p:grpSpPr>
              <a:xfrm>
                <a:off x="7086600" y="2571750"/>
                <a:ext cx="342900" cy="800100"/>
                <a:chOff x="7086600" y="2571750"/>
                <a:chExt cx="342900" cy="800100"/>
              </a:xfrm>
            </p:grpSpPr>
            <p:sp>
              <p:nvSpPr>
                <p:cNvPr id="42" name="Oval 41"/>
                <p:cNvSpPr/>
                <p:nvPr/>
              </p:nvSpPr>
              <p:spPr>
                <a:xfrm rot="10800000">
                  <a:off x="7315200" y="32575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 rot="10800000">
                  <a:off x="7086600" y="32575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3" name="Group 2"/>
                <p:cNvGrpSpPr/>
                <p:nvPr/>
              </p:nvGrpSpPr>
              <p:grpSpPr>
                <a:xfrm>
                  <a:off x="7086600" y="2571750"/>
                  <a:ext cx="342900" cy="571500"/>
                  <a:chOff x="7086600" y="2571750"/>
                  <a:chExt cx="342900" cy="571500"/>
                </a:xfrm>
              </p:grpSpPr>
              <p:grpSp>
                <p:nvGrpSpPr>
                  <p:cNvPr id="38" name="Group 37"/>
                  <p:cNvGrpSpPr/>
                  <p:nvPr/>
                </p:nvGrpSpPr>
                <p:grpSpPr>
                  <a:xfrm>
                    <a:off x="7086600" y="2571750"/>
                    <a:ext cx="342900" cy="571500"/>
                    <a:chOff x="8001000" y="2457450"/>
                    <a:chExt cx="342900" cy="571500"/>
                  </a:xfrm>
                </p:grpSpPr>
                <p:sp>
                  <p:nvSpPr>
                    <p:cNvPr id="45" name="Oval 44"/>
                    <p:cNvSpPr/>
                    <p:nvPr/>
                  </p:nvSpPr>
                  <p:spPr>
                    <a:xfrm>
                      <a:off x="80010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6" name="Oval 45"/>
                    <p:cNvSpPr/>
                    <p:nvPr/>
                  </p:nvSpPr>
                  <p:spPr>
                    <a:xfrm>
                      <a:off x="82296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7" name="Oval 46"/>
                    <p:cNvSpPr/>
                    <p:nvPr/>
                  </p:nvSpPr>
                  <p:spPr>
                    <a:xfrm>
                      <a:off x="80010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8" name="Oval 47"/>
                    <p:cNvSpPr/>
                    <p:nvPr/>
                  </p:nvSpPr>
                  <p:spPr>
                    <a:xfrm>
                      <a:off x="82296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9" name="Oval 48"/>
                    <p:cNvSpPr/>
                    <p:nvPr/>
                  </p:nvSpPr>
                  <p:spPr>
                    <a:xfrm>
                      <a:off x="8001000" y="29146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44" name="Oval 43"/>
                  <p:cNvSpPr/>
                  <p:nvPr/>
                </p:nvSpPr>
                <p:spPr>
                  <a:xfrm rot="10800000">
                    <a:off x="7315200" y="30289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51" name="Text Placeholder 3"/>
            <p:cNvSpPr txBox="1">
              <a:spLocks/>
            </p:cNvSpPr>
            <p:nvPr/>
          </p:nvSpPr>
          <p:spPr bwMode="auto">
            <a:xfrm>
              <a:off x="7086600" y="85725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286500" y="2571750"/>
            <a:ext cx="342900" cy="800100"/>
            <a:chOff x="6286500" y="2571750"/>
            <a:chExt cx="342900" cy="800100"/>
          </a:xfrm>
        </p:grpSpPr>
        <p:grpSp>
          <p:nvGrpSpPr>
            <p:cNvPr id="56" name="Group 55"/>
            <p:cNvGrpSpPr/>
            <p:nvPr/>
          </p:nvGrpSpPr>
          <p:grpSpPr>
            <a:xfrm>
              <a:off x="6286500" y="2571750"/>
              <a:ext cx="342900" cy="800100"/>
              <a:chOff x="6286500" y="2571750"/>
              <a:chExt cx="342900" cy="800100"/>
            </a:xfrm>
          </p:grpSpPr>
          <p:grpSp>
            <p:nvGrpSpPr>
              <p:cNvPr id="64" name="Group 63"/>
              <p:cNvGrpSpPr/>
              <p:nvPr/>
            </p:nvGrpSpPr>
            <p:grpSpPr>
              <a:xfrm>
                <a:off x="6286500" y="2571750"/>
                <a:ext cx="342900" cy="571500"/>
                <a:chOff x="8001000" y="2457450"/>
                <a:chExt cx="342900" cy="571500"/>
              </a:xfrm>
            </p:grpSpPr>
            <p:sp>
              <p:nvSpPr>
                <p:cNvPr id="67" name="Oval 66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Oval 67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Oval 68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Oval 69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Oval 70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5" name="Oval 64"/>
              <p:cNvSpPr/>
              <p:nvPr/>
            </p:nvSpPr>
            <p:spPr>
              <a:xfrm rot="10800000">
                <a:off x="65151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 rot="10800000">
                <a:off x="62865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2" name="Oval 61"/>
            <p:cNvSpPr/>
            <p:nvPr/>
          </p:nvSpPr>
          <p:spPr>
            <a:xfrm rot="10800000">
              <a:off x="65151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172200" y="2571750"/>
            <a:ext cx="557447" cy="810903"/>
            <a:chOff x="6172200" y="2571750"/>
            <a:chExt cx="557447" cy="810903"/>
          </a:xfrm>
        </p:grpSpPr>
        <p:sp>
          <p:nvSpPr>
            <p:cNvPr id="72" name="Rectangle 71"/>
            <p:cNvSpPr/>
            <p:nvPr/>
          </p:nvSpPr>
          <p:spPr>
            <a:xfrm>
              <a:off x="6172200" y="2800350"/>
              <a:ext cx="557447" cy="125103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6172200" y="2571750"/>
              <a:ext cx="557447" cy="125103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6172200" y="3028950"/>
              <a:ext cx="557447" cy="125103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172200" y="3257550"/>
              <a:ext cx="557447" cy="125103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6286500" y="857250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72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28700" y="857250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</a:t>
            </a:r>
            <a:endParaRPr lang="en-US" sz="80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7" name="Picture 26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628650"/>
            <a:ext cx="764693" cy="1743731"/>
          </a:xfrm>
          <a:prstGeom prst="rect">
            <a:avLst/>
          </a:prstGeom>
        </p:spPr>
      </p:pic>
      <p:pic>
        <p:nvPicPr>
          <p:cNvPr id="28" name="Picture 27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742950"/>
            <a:ext cx="764693" cy="1743731"/>
          </a:xfrm>
          <a:prstGeom prst="rect">
            <a:avLst/>
          </a:prstGeom>
        </p:spPr>
      </p:pic>
      <p:pic>
        <p:nvPicPr>
          <p:cNvPr id="29" name="Picture 28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914650"/>
            <a:ext cx="764693" cy="1743731"/>
          </a:xfrm>
          <a:prstGeom prst="rect">
            <a:avLst/>
          </a:prstGeom>
        </p:spPr>
      </p:pic>
      <p:pic>
        <p:nvPicPr>
          <p:cNvPr id="30" name="Picture 29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628650"/>
            <a:ext cx="764693" cy="1743731"/>
          </a:xfrm>
          <a:prstGeom prst="rect">
            <a:avLst/>
          </a:prstGeom>
        </p:spPr>
      </p:pic>
      <p:pic>
        <p:nvPicPr>
          <p:cNvPr id="33" name="Picture 32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571750"/>
            <a:ext cx="764693" cy="1743731"/>
          </a:xfrm>
          <a:prstGeom prst="rect">
            <a:avLst/>
          </a:prstGeom>
        </p:spPr>
      </p:pic>
      <p:pic>
        <p:nvPicPr>
          <p:cNvPr id="34" name="Picture 33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028950"/>
            <a:ext cx="764693" cy="1743731"/>
          </a:xfrm>
          <a:prstGeom prst="rect">
            <a:avLst/>
          </a:prstGeom>
        </p:spPr>
      </p:pic>
      <p:pic>
        <p:nvPicPr>
          <p:cNvPr id="35" name="Picture 34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1657350"/>
            <a:ext cx="764693" cy="1743731"/>
          </a:xfrm>
          <a:prstGeom prst="rect">
            <a:avLst/>
          </a:prstGeom>
        </p:spPr>
      </p:pic>
      <p:sp>
        <p:nvSpPr>
          <p:cNvPr id="15" name="Text Placeholder 3"/>
          <p:cNvSpPr txBox="1">
            <a:spLocks/>
          </p:cNvSpPr>
          <p:nvPr/>
        </p:nvSpPr>
        <p:spPr bwMode="auto">
          <a:xfrm>
            <a:off x="571500" y="2000250"/>
            <a:ext cx="1714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Odd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16" name="Picture 15" descr="Stick Figure Sad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1771650"/>
            <a:ext cx="751834" cy="1714501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3200400" y="1657350"/>
            <a:ext cx="10287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69 1.62396E-6 L 0.71657 -0.08058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35" y="-40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7325E-6 3.28496E-6 L 0.03317 -0.03613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0" y="-18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825E-6 1.53751E-6 L 0.08318 -0.23619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" y="-118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5075E-6 2.54091E-6 L 0.17071 -0.10281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7" y="-5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3432E-6 4.20191E-6 L 0.08319 -0.0583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" y="-29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314E-6 -1.12689E-6 L 0.18323 -0.01389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52" y="-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8534E-6 -6.82309E-6 L 1.78534E-6 0.28897 " pathEditMode="relative" ptsTypes="AA">
                                      <p:cBhvr>
                                        <p:cTn id="6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5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42900" y="857250"/>
            <a:ext cx="8458200" cy="2743200"/>
            <a:chOff x="342900" y="857250"/>
            <a:chExt cx="8458200" cy="2743200"/>
          </a:xfrm>
        </p:grpSpPr>
        <p:sp>
          <p:nvSpPr>
            <p:cNvPr id="42" name="Oval 41"/>
            <p:cNvSpPr/>
            <p:nvPr/>
          </p:nvSpPr>
          <p:spPr>
            <a:xfrm rot="10800000">
              <a:off x="73152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342900" y="857250"/>
              <a:ext cx="8458200" cy="2743200"/>
              <a:chOff x="342900" y="857250"/>
              <a:chExt cx="8458200" cy="2743200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7886700" y="8572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E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1" name="Text Placeholder 3"/>
              <p:cNvSpPr txBox="1">
                <a:spLocks/>
              </p:cNvSpPr>
              <p:nvPr/>
            </p:nvSpPr>
            <p:spPr bwMode="auto">
              <a:xfrm>
                <a:off x="7086600" y="85725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O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  <p:grpSp>
            <p:nvGrpSpPr>
              <p:cNvPr id="22" name="Group 21"/>
              <p:cNvGrpSpPr/>
              <p:nvPr/>
            </p:nvGrpSpPr>
            <p:grpSpPr>
              <a:xfrm>
                <a:off x="342900" y="1428750"/>
                <a:ext cx="8458200" cy="2171700"/>
                <a:chOff x="342900" y="1428750"/>
                <a:chExt cx="8458200" cy="2171700"/>
              </a:xfrm>
            </p:grpSpPr>
            <p:grpSp>
              <p:nvGrpSpPr>
                <p:cNvPr id="61" name="Group 60"/>
                <p:cNvGrpSpPr/>
                <p:nvPr/>
              </p:nvGrpSpPr>
              <p:grpSpPr>
                <a:xfrm>
                  <a:off x="342900" y="1428750"/>
                  <a:ext cx="8458200" cy="980420"/>
                  <a:chOff x="364304" y="1200150"/>
                  <a:chExt cx="8458200" cy="980420"/>
                </a:xfrm>
              </p:grpSpPr>
              <p:cxnSp>
                <p:nvCxnSpPr>
                  <p:cNvPr id="8" name="Straight Arrow Connector 7"/>
                  <p:cNvCxnSpPr/>
                  <p:nvPr/>
                </p:nvCxnSpPr>
                <p:spPr>
                  <a:xfrm>
                    <a:off x="364304" y="1428750"/>
                    <a:ext cx="8458200" cy="0"/>
                  </a:xfrm>
                  <a:prstGeom prst="straightConnector1">
                    <a:avLst/>
                  </a:prstGeom>
                  <a:ln w="38100">
                    <a:solidFill>
                      <a:schemeClr val="accent1"/>
                    </a:solidFill>
                    <a:headEnd type="arrow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7" name="Group 56"/>
                  <p:cNvGrpSpPr/>
                  <p:nvPr/>
                </p:nvGrpSpPr>
                <p:grpSpPr>
                  <a:xfrm>
                    <a:off x="819418" y="1200150"/>
                    <a:ext cx="7295882" cy="457200"/>
                    <a:chOff x="819418" y="1200150"/>
                    <a:chExt cx="3555077" cy="457200"/>
                  </a:xfrm>
                </p:grpSpPr>
                <p:cxnSp>
                  <p:nvCxnSpPr>
                    <p:cNvPr id="10" name="Straight Connector 9"/>
                    <p:cNvCxnSpPr/>
                    <p:nvPr/>
                  </p:nvCxnSpPr>
                  <p:spPr>
                    <a:xfrm>
                      <a:off x="819418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" name="Straight Connector 10"/>
                    <p:cNvCxnSpPr/>
                    <p:nvPr/>
                  </p:nvCxnSpPr>
                  <p:spPr>
                    <a:xfrm>
                      <a:off x="1214427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" name="Straight Connector 11"/>
                    <p:cNvCxnSpPr/>
                    <p:nvPr/>
                  </p:nvCxnSpPr>
                  <p:spPr>
                    <a:xfrm>
                      <a:off x="1609435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" name="Straight Connector 12"/>
                    <p:cNvCxnSpPr/>
                    <p:nvPr/>
                  </p:nvCxnSpPr>
                  <p:spPr>
                    <a:xfrm>
                      <a:off x="2004444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" name="Straight Connector 13"/>
                    <p:cNvCxnSpPr/>
                    <p:nvPr/>
                  </p:nvCxnSpPr>
                  <p:spPr>
                    <a:xfrm>
                      <a:off x="2399452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" name="Straight Connector 14"/>
                    <p:cNvCxnSpPr/>
                    <p:nvPr/>
                  </p:nvCxnSpPr>
                  <p:spPr>
                    <a:xfrm>
                      <a:off x="2794461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/>
                    <p:nvPr/>
                  </p:nvCxnSpPr>
                  <p:spPr>
                    <a:xfrm>
                      <a:off x="3189469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" name="Straight Connector 16"/>
                    <p:cNvCxnSpPr/>
                    <p:nvPr/>
                  </p:nvCxnSpPr>
                  <p:spPr>
                    <a:xfrm>
                      <a:off x="3584478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" name="Straight Connector 17"/>
                    <p:cNvCxnSpPr/>
                    <p:nvPr/>
                  </p:nvCxnSpPr>
                  <p:spPr>
                    <a:xfrm>
                      <a:off x="3979487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" name="Straight Connector 20"/>
                    <p:cNvCxnSpPr/>
                    <p:nvPr/>
                  </p:nvCxnSpPr>
                  <p:spPr>
                    <a:xfrm>
                      <a:off x="4374495" y="1200150"/>
                      <a:ext cx="0" cy="457200"/>
                    </a:xfrm>
                    <a:prstGeom prst="line">
                      <a:avLst/>
                    </a:prstGeom>
                    <a:ln w="38100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53" name="TextBox 52"/>
                  <p:cNvSpPr txBox="1"/>
                  <p:nvPr/>
                </p:nvSpPr>
                <p:spPr>
                  <a:xfrm>
                    <a:off x="62865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8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54" name="TextBox 53"/>
                  <p:cNvSpPr txBox="1"/>
                  <p:nvPr/>
                </p:nvSpPr>
                <p:spPr>
                  <a:xfrm>
                    <a:off x="70866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9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55" name="TextBox 54"/>
                  <p:cNvSpPr txBox="1"/>
                  <p:nvPr/>
                </p:nvSpPr>
                <p:spPr>
                  <a:xfrm>
                    <a:off x="7886700" y="1657350"/>
                    <a:ext cx="5715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10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58" name="TextBox 57"/>
                  <p:cNvSpPr txBox="1"/>
                  <p:nvPr/>
                </p:nvSpPr>
                <p:spPr>
                  <a:xfrm>
                    <a:off x="54864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7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59" name="TextBox 58"/>
                  <p:cNvSpPr txBox="1"/>
                  <p:nvPr/>
                </p:nvSpPr>
                <p:spPr>
                  <a:xfrm>
                    <a:off x="4686300" y="1657350"/>
                    <a:ext cx="342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6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685800" y="1657350"/>
                    <a:ext cx="377190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 smtClean="0">
                        <a:solidFill>
                          <a:schemeClr val="accent1"/>
                        </a:solidFill>
                        <a:latin typeface="Orly's Font 2" pitchFamily="66" charset="0"/>
                        <a:ea typeface="Verdana" pitchFamily="34" charset="0"/>
                        <a:cs typeface="Verdana" pitchFamily="34" charset="0"/>
                      </a:rPr>
                      <a:t>1     2    3     4    5 </a:t>
                    </a:r>
                    <a:endParaRPr lang="en-US" sz="2800" dirty="0" smtClean="0">
                      <a:latin typeface="Orly's Font" pitchFamily="66" charset="0"/>
                      <a:ea typeface="Verdana" pitchFamily="34" charset="0"/>
                      <a:cs typeface="Verdana" pitchFamily="34" charset="0"/>
                    </a:endParaRPr>
                  </a:p>
                </p:txBody>
              </p:sp>
            </p:grpSp>
            <p:grpSp>
              <p:nvGrpSpPr>
                <p:cNvPr id="20" name="Group 19"/>
                <p:cNvGrpSpPr/>
                <p:nvPr/>
              </p:nvGrpSpPr>
              <p:grpSpPr>
                <a:xfrm>
                  <a:off x="6286500" y="2571750"/>
                  <a:ext cx="2057400" cy="1028700"/>
                  <a:chOff x="6286500" y="2571750"/>
                  <a:chExt cx="2057400" cy="1028700"/>
                </a:xfrm>
              </p:grpSpPr>
              <p:grpSp>
                <p:nvGrpSpPr>
                  <p:cNvPr id="6" name="Group 5"/>
                  <p:cNvGrpSpPr/>
                  <p:nvPr/>
                </p:nvGrpSpPr>
                <p:grpSpPr>
                  <a:xfrm>
                    <a:off x="8001000" y="2571750"/>
                    <a:ext cx="342900" cy="1028700"/>
                    <a:chOff x="8001000" y="2686050"/>
                    <a:chExt cx="342900" cy="1028700"/>
                  </a:xfrm>
                </p:grpSpPr>
                <p:grpSp>
                  <p:nvGrpSpPr>
                    <p:cNvPr id="5" name="Group 4"/>
                    <p:cNvGrpSpPr/>
                    <p:nvPr/>
                  </p:nvGrpSpPr>
                  <p:grpSpPr>
                    <a:xfrm>
                      <a:off x="8001000" y="2686050"/>
                      <a:ext cx="342900" cy="571500"/>
                      <a:chOff x="8001000" y="2457450"/>
                      <a:chExt cx="342900" cy="571500"/>
                    </a:xfrm>
                  </p:grpSpPr>
                  <p:sp>
                    <p:nvSpPr>
                      <p:cNvPr id="2" name="Oval 1"/>
                      <p:cNvSpPr/>
                      <p:nvPr/>
                    </p:nvSpPr>
                    <p:spPr>
                      <a:xfrm>
                        <a:off x="80010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5" name="Oval 24"/>
                      <p:cNvSpPr/>
                      <p:nvPr/>
                    </p:nvSpPr>
                    <p:spPr>
                      <a:xfrm>
                        <a:off x="82296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6" name="Oval 25"/>
                      <p:cNvSpPr/>
                      <p:nvPr/>
                    </p:nvSpPr>
                    <p:spPr>
                      <a:xfrm>
                        <a:off x="80010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7" name="Oval 26"/>
                      <p:cNvSpPr/>
                      <p:nvPr/>
                    </p:nvSpPr>
                    <p:spPr>
                      <a:xfrm>
                        <a:off x="82296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8001000" y="29146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31" name="Group 30"/>
                    <p:cNvGrpSpPr/>
                    <p:nvPr/>
                  </p:nvGrpSpPr>
                  <p:grpSpPr>
                    <a:xfrm rot="10800000">
                      <a:off x="8001000" y="3143250"/>
                      <a:ext cx="342900" cy="571500"/>
                      <a:chOff x="8001000" y="2457450"/>
                      <a:chExt cx="342900" cy="571500"/>
                    </a:xfrm>
                  </p:grpSpPr>
                  <p:sp>
                    <p:nvSpPr>
                      <p:cNvPr id="32" name="Oval 31"/>
                      <p:cNvSpPr/>
                      <p:nvPr/>
                    </p:nvSpPr>
                    <p:spPr>
                      <a:xfrm>
                        <a:off x="80010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33" name="Oval 32"/>
                      <p:cNvSpPr/>
                      <p:nvPr/>
                    </p:nvSpPr>
                    <p:spPr>
                      <a:xfrm>
                        <a:off x="82296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34" name="Oval 33"/>
                      <p:cNvSpPr/>
                      <p:nvPr/>
                    </p:nvSpPr>
                    <p:spPr>
                      <a:xfrm>
                        <a:off x="80010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35" name="Oval 34"/>
                      <p:cNvSpPr/>
                      <p:nvPr/>
                    </p:nvSpPr>
                    <p:spPr>
                      <a:xfrm>
                        <a:off x="82296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36" name="Oval 35"/>
                      <p:cNvSpPr/>
                      <p:nvPr/>
                    </p:nvSpPr>
                    <p:spPr>
                      <a:xfrm>
                        <a:off x="8001000" y="29146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9" name="Group 18"/>
                  <p:cNvGrpSpPr/>
                  <p:nvPr/>
                </p:nvGrpSpPr>
                <p:grpSpPr>
                  <a:xfrm>
                    <a:off x="7086600" y="2571750"/>
                    <a:ext cx="342900" cy="1028700"/>
                    <a:chOff x="7086600" y="2571750"/>
                    <a:chExt cx="342900" cy="1028700"/>
                  </a:xfrm>
                </p:grpSpPr>
                <p:sp>
                  <p:nvSpPr>
                    <p:cNvPr id="44" name="Oval 43"/>
                    <p:cNvSpPr/>
                    <p:nvPr/>
                  </p:nvSpPr>
                  <p:spPr>
                    <a:xfrm rot="10800000">
                      <a:off x="7315200" y="30289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grpSp>
                  <p:nvGrpSpPr>
                    <p:cNvPr id="38" name="Group 37"/>
                    <p:cNvGrpSpPr/>
                    <p:nvPr/>
                  </p:nvGrpSpPr>
                  <p:grpSpPr>
                    <a:xfrm>
                      <a:off x="7086600" y="2571750"/>
                      <a:ext cx="342900" cy="571500"/>
                      <a:chOff x="8001000" y="2457450"/>
                      <a:chExt cx="342900" cy="571500"/>
                    </a:xfrm>
                  </p:grpSpPr>
                  <p:sp>
                    <p:nvSpPr>
                      <p:cNvPr id="45" name="Oval 44"/>
                      <p:cNvSpPr/>
                      <p:nvPr/>
                    </p:nvSpPr>
                    <p:spPr>
                      <a:xfrm>
                        <a:off x="80010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46" name="Oval 45"/>
                      <p:cNvSpPr/>
                      <p:nvPr/>
                    </p:nvSpPr>
                    <p:spPr>
                      <a:xfrm>
                        <a:off x="82296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47" name="Oval 46"/>
                      <p:cNvSpPr/>
                      <p:nvPr/>
                    </p:nvSpPr>
                    <p:spPr>
                      <a:xfrm>
                        <a:off x="80010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48" name="Oval 47"/>
                      <p:cNvSpPr/>
                      <p:nvPr/>
                    </p:nvSpPr>
                    <p:spPr>
                      <a:xfrm>
                        <a:off x="82296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49" name="Oval 48"/>
                      <p:cNvSpPr/>
                      <p:nvPr/>
                    </p:nvSpPr>
                    <p:spPr>
                      <a:xfrm>
                        <a:off x="8001000" y="29146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40" name="Oval 39"/>
                    <p:cNvSpPr/>
                    <p:nvPr/>
                  </p:nvSpPr>
                  <p:spPr>
                    <a:xfrm rot="10800000">
                      <a:off x="7315200" y="34861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3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3" name="Oval 42"/>
                    <p:cNvSpPr/>
                    <p:nvPr/>
                  </p:nvSpPr>
                  <p:spPr>
                    <a:xfrm rot="10800000">
                      <a:off x="7086600" y="32575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9" name="Group 8"/>
                  <p:cNvGrpSpPr/>
                  <p:nvPr/>
                </p:nvGrpSpPr>
                <p:grpSpPr>
                  <a:xfrm>
                    <a:off x="6286500" y="2571750"/>
                    <a:ext cx="342900" cy="800100"/>
                    <a:chOff x="6286500" y="2571750"/>
                    <a:chExt cx="342900" cy="800100"/>
                  </a:xfrm>
                </p:grpSpPr>
                <p:grpSp>
                  <p:nvGrpSpPr>
                    <p:cNvPr id="52" name="Group 51"/>
                    <p:cNvGrpSpPr/>
                    <p:nvPr/>
                  </p:nvGrpSpPr>
                  <p:grpSpPr>
                    <a:xfrm>
                      <a:off x="6286500" y="2571750"/>
                      <a:ext cx="342900" cy="571500"/>
                      <a:chOff x="8001000" y="2457450"/>
                      <a:chExt cx="342900" cy="571500"/>
                    </a:xfrm>
                  </p:grpSpPr>
                  <p:sp>
                    <p:nvSpPr>
                      <p:cNvPr id="56" name="Oval 55"/>
                      <p:cNvSpPr/>
                      <p:nvPr/>
                    </p:nvSpPr>
                    <p:spPr>
                      <a:xfrm>
                        <a:off x="80010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62" name="Oval 61"/>
                      <p:cNvSpPr/>
                      <p:nvPr/>
                    </p:nvSpPr>
                    <p:spPr>
                      <a:xfrm>
                        <a:off x="8229600" y="24574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64" name="Oval 63"/>
                      <p:cNvSpPr/>
                      <p:nvPr/>
                    </p:nvSpPr>
                    <p:spPr>
                      <a:xfrm>
                        <a:off x="80010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65" name="Oval 64"/>
                      <p:cNvSpPr/>
                      <p:nvPr/>
                    </p:nvSpPr>
                    <p:spPr>
                      <a:xfrm>
                        <a:off x="8229600" y="26860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66" name="Oval 65"/>
                      <p:cNvSpPr/>
                      <p:nvPr/>
                    </p:nvSpPr>
                    <p:spPr>
                      <a:xfrm>
                        <a:off x="8001000" y="2914650"/>
                        <a:ext cx="114300" cy="114300"/>
                      </a:xfrm>
                      <a:prstGeom prst="ellipse">
                        <a:avLst/>
                      </a:prstGeom>
                      <a:solidFill>
                        <a:schemeClr val="accent6"/>
                      </a:solidFill>
                      <a:ln w="3810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en-US" sz="2400" dirty="0" err="1" smtClean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68" name="Oval 67"/>
                    <p:cNvSpPr/>
                    <p:nvPr/>
                  </p:nvSpPr>
                  <p:spPr>
                    <a:xfrm rot="10800000">
                      <a:off x="6515100" y="32575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9" name="Oval 68"/>
                    <p:cNvSpPr/>
                    <p:nvPr/>
                  </p:nvSpPr>
                  <p:spPr>
                    <a:xfrm rot="10800000">
                      <a:off x="6286500" y="32575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0" name="Oval 69"/>
                    <p:cNvSpPr/>
                    <p:nvPr/>
                  </p:nvSpPr>
                  <p:spPr>
                    <a:xfrm rot="10800000">
                      <a:off x="6515100" y="30289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72" name="TextBox 71"/>
              <p:cNvSpPr txBox="1"/>
              <p:nvPr/>
            </p:nvSpPr>
            <p:spPr>
              <a:xfrm>
                <a:off x="6286500" y="8572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E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5486400" y="2571750"/>
            <a:ext cx="342900" cy="800100"/>
            <a:chOff x="3886200" y="3028950"/>
            <a:chExt cx="342900" cy="800100"/>
          </a:xfrm>
        </p:grpSpPr>
        <p:sp>
          <p:nvSpPr>
            <p:cNvPr id="74" name="Oval 73"/>
            <p:cNvSpPr/>
            <p:nvPr/>
          </p:nvSpPr>
          <p:spPr>
            <a:xfrm>
              <a:off x="38862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Oval 74"/>
            <p:cNvSpPr/>
            <p:nvPr/>
          </p:nvSpPr>
          <p:spPr>
            <a:xfrm>
              <a:off x="41148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38862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Oval 77"/>
            <p:cNvSpPr/>
            <p:nvPr/>
          </p:nvSpPr>
          <p:spPr>
            <a:xfrm rot="10800000">
              <a:off x="4114800" y="34861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 rot="10800000">
              <a:off x="3886200" y="34861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Oval 79"/>
            <p:cNvSpPr/>
            <p:nvPr/>
          </p:nvSpPr>
          <p:spPr>
            <a:xfrm rot="10800000">
              <a:off x="41148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Oval 80"/>
            <p:cNvSpPr/>
            <p:nvPr/>
          </p:nvSpPr>
          <p:spPr>
            <a:xfrm rot="10800000">
              <a:off x="4114800" y="3714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82" name="Text Placeholder 3"/>
          <p:cNvSpPr txBox="1">
            <a:spLocks/>
          </p:cNvSpPr>
          <p:nvPr/>
        </p:nvSpPr>
        <p:spPr bwMode="auto">
          <a:xfrm>
            <a:off x="5486400" y="85725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7" name="Oval 76"/>
          <p:cNvSpPr/>
          <p:nvPr/>
        </p:nvSpPr>
        <p:spPr>
          <a:xfrm rot="10800000">
            <a:off x="5715000" y="3257550"/>
            <a:ext cx="114300" cy="11430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4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7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28700" y="857250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endParaRPr lang="en-US" sz="80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8" name="Picture 27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742950"/>
            <a:ext cx="764693" cy="1743731"/>
          </a:xfrm>
          <a:prstGeom prst="rect">
            <a:avLst/>
          </a:prstGeom>
        </p:spPr>
      </p:pic>
      <p:pic>
        <p:nvPicPr>
          <p:cNvPr id="29" name="Picture 28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914650"/>
            <a:ext cx="764693" cy="1743731"/>
          </a:xfrm>
          <a:prstGeom prst="rect">
            <a:avLst/>
          </a:prstGeom>
        </p:spPr>
      </p:pic>
      <p:pic>
        <p:nvPicPr>
          <p:cNvPr id="30" name="Picture 29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628650"/>
            <a:ext cx="764693" cy="1743731"/>
          </a:xfrm>
          <a:prstGeom prst="rect">
            <a:avLst/>
          </a:prstGeom>
        </p:spPr>
      </p:pic>
      <p:pic>
        <p:nvPicPr>
          <p:cNvPr id="33" name="Picture 32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571750"/>
            <a:ext cx="764693" cy="1743731"/>
          </a:xfrm>
          <a:prstGeom prst="rect">
            <a:avLst/>
          </a:prstGeom>
        </p:spPr>
      </p:pic>
      <p:pic>
        <p:nvPicPr>
          <p:cNvPr id="34" name="Picture 33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028950"/>
            <a:ext cx="764693" cy="1743731"/>
          </a:xfrm>
          <a:prstGeom prst="rect">
            <a:avLst/>
          </a:prstGeom>
        </p:spPr>
      </p:pic>
      <p:pic>
        <p:nvPicPr>
          <p:cNvPr id="35" name="Picture 34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1657350"/>
            <a:ext cx="764693" cy="174373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85800" y="1885950"/>
            <a:ext cx="1714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5"/>
                </a:solidFill>
                <a:latin typeface="Orly's Font 2" pitchFamily="66" charset="0"/>
              </a:rPr>
              <a:t>Even</a:t>
            </a:r>
            <a:endParaRPr lang="en-US" sz="4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25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69 1.62396E-6 L 0.71657 -0.080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35" y="-40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7325E-6 3.28496E-6 L 0.03317 -0.0361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0" y="-18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825E-6 1.53751E-6 L 0.08318 -0.23619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" y="-118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5075E-6 2.54091E-6 L 0.17071 -0.10281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7" y="-5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3432E-6 4.20191E-6 L 0.08319 -0.0583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" y="-29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314E-6 -1.12689E-6 L 0.18323 -0.01389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52" y="-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1428750"/>
            <a:ext cx="85725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about even and odd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forming equal groups and partners.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42900" y="857250"/>
            <a:ext cx="8458200" cy="2743200"/>
            <a:chOff x="342900" y="857250"/>
            <a:chExt cx="8458200" cy="2743200"/>
          </a:xfrm>
        </p:grpSpPr>
        <p:grpSp>
          <p:nvGrpSpPr>
            <p:cNvPr id="61" name="Group 60"/>
            <p:cNvGrpSpPr/>
            <p:nvPr/>
          </p:nvGrpSpPr>
          <p:grpSpPr>
            <a:xfrm>
              <a:off x="342900" y="1428750"/>
              <a:ext cx="8458200" cy="980420"/>
              <a:chOff x="364304" y="1200150"/>
              <a:chExt cx="8458200" cy="980420"/>
            </a:xfrm>
          </p:grpSpPr>
          <p:cxnSp>
            <p:nvCxnSpPr>
              <p:cNvPr id="8" name="Straight Arrow Connector 7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7" name="Group 56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10" name="Straight Connector 9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TextBox 52"/>
              <p:cNvSpPr txBox="1"/>
              <p:nvPr/>
            </p:nvSpPr>
            <p:spPr>
              <a:xfrm>
                <a:off x="62865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70866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7886700" y="1657350"/>
                <a:ext cx="571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54864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46863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85800" y="1657350"/>
                <a:ext cx="3771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1     2    3     4    5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5486400" y="2571750"/>
              <a:ext cx="2857500" cy="1028700"/>
              <a:chOff x="5486400" y="2571750"/>
              <a:chExt cx="2857500" cy="10287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8001000" y="2571750"/>
                <a:ext cx="342900" cy="1028700"/>
                <a:chOff x="8001000" y="2686050"/>
                <a:chExt cx="342900" cy="1028700"/>
              </a:xfrm>
            </p:grpSpPr>
            <p:grpSp>
              <p:nvGrpSpPr>
                <p:cNvPr id="5" name="Group 4"/>
                <p:cNvGrpSpPr/>
                <p:nvPr/>
              </p:nvGrpSpPr>
              <p:grpSpPr>
                <a:xfrm>
                  <a:off x="8001000" y="26860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2" name="Oval 1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" name="Oval 24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" name="Oval 25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7" name="Oval 26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8" name="Oval 27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31" name="Group 30"/>
                <p:cNvGrpSpPr/>
                <p:nvPr/>
              </p:nvGrpSpPr>
              <p:grpSpPr>
                <a:xfrm rot="10800000">
                  <a:off x="8001000" y="31432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32" name="Oval 31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Oval 32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" name="Oval 33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Oval 34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6" name="Oval 35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8" name="Group 37"/>
              <p:cNvGrpSpPr/>
              <p:nvPr/>
            </p:nvGrpSpPr>
            <p:grpSpPr>
              <a:xfrm>
                <a:off x="7086600" y="2571750"/>
                <a:ext cx="342900" cy="571500"/>
                <a:chOff x="8001000" y="2457450"/>
                <a:chExt cx="342900" cy="571500"/>
              </a:xfrm>
            </p:grpSpPr>
            <p:sp>
              <p:nvSpPr>
                <p:cNvPr id="45" name="Oval 44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Oval 47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Oval 48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0" name="Oval 39"/>
              <p:cNvSpPr/>
              <p:nvPr/>
            </p:nvSpPr>
            <p:spPr>
              <a:xfrm rot="10800000">
                <a:off x="7315200" y="3486150"/>
                <a:ext cx="114300" cy="114300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 rot="10800000">
                <a:off x="73152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rot="10800000">
                <a:off x="70866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rot="10800000">
                <a:off x="73152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Group 51"/>
              <p:cNvGrpSpPr/>
              <p:nvPr/>
            </p:nvGrpSpPr>
            <p:grpSpPr>
              <a:xfrm>
                <a:off x="6286500" y="2571750"/>
                <a:ext cx="342900" cy="571500"/>
                <a:chOff x="8001000" y="2457450"/>
                <a:chExt cx="342900" cy="571500"/>
              </a:xfrm>
            </p:grpSpPr>
            <p:sp>
              <p:nvSpPr>
                <p:cNvPr id="56" name="Oval 55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Oval 63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Oval 65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8" name="Oval 67"/>
              <p:cNvSpPr/>
              <p:nvPr/>
            </p:nvSpPr>
            <p:spPr>
              <a:xfrm rot="10800000">
                <a:off x="65151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 rot="10800000">
                <a:off x="62865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 rot="10800000">
                <a:off x="65151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4864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57150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54864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Oval 76"/>
              <p:cNvSpPr/>
              <p:nvPr/>
            </p:nvSpPr>
            <p:spPr>
              <a:xfrm rot="10800000">
                <a:off x="5715000" y="3257550"/>
                <a:ext cx="114300" cy="114300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 rot="10800000">
                <a:off x="57150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Oval 78"/>
              <p:cNvSpPr/>
              <p:nvPr/>
            </p:nvSpPr>
            <p:spPr>
              <a:xfrm rot="10800000">
                <a:off x="54864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Oval 79"/>
              <p:cNvSpPr/>
              <p:nvPr/>
            </p:nvSpPr>
            <p:spPr>
              <a:xfrm rot="10800000">
                <a:off x="57150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486400" y="857250"/>
              <a:ext cx="2743200" cy="523220"/>
              <a:chOff x="5486400" y="857250"/>
              <a:chExt cx="2743200" cy="523220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7886700" y="8572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E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1" name="Text Placeholder 3"/>
              <p:cNvSpPr txBox="1">
                <a:spLocks/>
              </p:cNvSpPr>
              <p:nvPr/>
            </p:nvSpPr>
            <p:spPr bwMode="auto">
              <a:xfrm>
                <a:off x="7086600" y="85725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O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6286500" y="8572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E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2" name="Text Placeholder 3"/>
              <p:cNvSpPr txBox="1">
                <a:spLocks/>
              </p:cNvSpPr>
              <p:nvPr/>
            </p:nvSpPr>
            <p:spPr bwMode="auto">
              <a:xfrm>
                <a:off x="5486400" y="85725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O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4686300" y="2571750"/>
            <a:ext cx="342900" cy="571500"/>
            <a:chOff x="4686300" y="2571750"/>
            <a:chExt cx="342900" cy="571500"/>
          </a:xfrm>
        </p:grpSpPr>
        <p:sp>
          <p:nvSpPr>
            <p:cNvPr id="67" name="Oval 66"/>
            <p:cNvSpPr/>
            <p:nvPr/>
          </p:nvSpPr>
          <p:spPr>
            <a:xfrm>
              <a:off x="46863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49149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46863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Oval 82"/>
            <p:cNvSpPr/>
            <p:nvPr/>
          </p:nvSpPr>
          <p:spPr>
            <a:xfrm rot="10800000">
              <a:off x="49149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Oval 83"/>
            <p:cNvSpPr/>
            <p:nvPr/>
          </p:nvSpPr>
          <p:spPr>
            <a:xfrm rot="10800000">
              <a:off x="46863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Oval 84"/>
            <p:cNvSpPr/>
            <p:nvPr/>
          </p:nvSpPr>
          <p:spPr>
            <a:xfrm rot="10800000">
              <a:off x="49149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4686300" y="857250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572000" y="2571750"/>
            <a:ext cx="557447" cy="582303"/>
            <a:chOff x="4572000" y="2571750"/>
            <a:chExt cx="557447" cy="582303"/>
          </a:xfrm>
        </p:grpSpPr>
        <p:sp>
          <p:nvSpPr>
            <p:cNvPr id="81" name="Rectangle 80"/>
            <p:cNvSpPr/>
            <p:nvPr/>
          </p:nvSpPr>
          <p:spPr>
            <a:xfrm>
              <a:off x="4572000" y="2800350"/>
              <a:ext cx="557447" cy="125103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4572000" y="2571750"/>
              <a:ext cx="557447" cy="125103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4572000" y="3028950"/>
              <a:ext cx="557447" cy="125103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322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28700" y="857250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  <a:endParaRPr lang="en-US" sz="80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7" name="Picture 26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628650"/>
            <a:ext cx="764693" cy="1743731"/>
          </a:xfrm>
          <a:prstGeom prst="rect">
            <a:avLst/>
          </a:prstGeom>
        </p:spPr>
      </p:pic>
      <p:pic>
        <p:nvPicPr>
          <p:cNvPr id="29" name="Picture 28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914650"/>
            <a:ext cx="764693" cy="1743731"/>
          </a:xfrm>
          <a:prstGeom prst="rect">
            <a:avLst/>
          </a:prstGeom>
        </p:spPr>
      </p:pic>
      <p:pic>
        <p:nvPicPr>
          <p:cNvPr id="30" name="Picture 29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628650"/>
            <a:ext cx="764693" cy="1743731"/>
          </a:xfrm>
          <a:prstGeom prst="rect">
            <a:avLst/>
          </a:prstGeom>
        </p:spPr>
      </p:pic>
      <p:pic>
        <p:nvPicPr>
          <p:cNvPr id="34" name="Picture 33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028950"/>
            <a:ext cx="764693" cy="1743731"/>
          </a:xfrm>
          <a:prstGeom prst="rect">
            <a:avLst/>
          </a:prstGeom>
        </p:spPr>
      </p:pic>
      <p:pic>
        <p:nvPicPr>
          <p:cNvPr id="35" name="Picture 34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1657350"/>
            <a:ext cx="764693" cy="1743731"/>
          </a:xfrm>
          <a:prstGeom prst="rect">
            <a:avLst/>
          </a:prstGeom>
        </p:spPr>
      </p:pic>
      <p:sp>
        <p:nvSpPr>
          <p:cNvPr id="15" name="Text Placeholder 3"/>
          <p:cNvSpPr txBox="1">
            <a:spLocks/>
          </p:cNvSpPr>
          <p:nvPr/>
        </p:nvSpPr>
        <p:spPr bwMode="auto">
          <a:xfrm>
            <a:off x="685800" y="2000250"/>
            <a:ext cx="1714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Odd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16" name="Picture 15" descr="Stick Figure Sad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1771650"/>
            <a:ext cx="751834" cy="1714501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3200400" y="1657350"/>
            <a:ext cx="10287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86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69 1.62396E-6 L 0.71657 -0.08058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35" y="-40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7325E-6 3.28496E-6 L 0.03317 -0.03613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0" y="-18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825E-6 1.53751E-6 L 0.08318 -0.23619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" y="-118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5075E-6 2.54091E-6 L 0.17071 -0.10281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7" y="-5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8534E-6 -6.82309E-6 L 1.78534E-6 0.28897 " pathEditMode="relative" ptsTypes="AA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5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42900" y="857250"/>
            <a:ext cx="8458200" cy="2743200"/>
            <a:chOff x="342900" y="857250"/>
            <a:chExt cx="8458200" cy="2743200"/>
          </a:xfrm>
        </p:grpSpPr>
        <p:grpSp>
          <p:nvGrpSpPr>
            <p:cNvPr id="61" name="Group 60"/>
            <p:cNvGrpSpPr/>
            <p:nvPr/>
          </p:nvGrpSpPr>
          <p:grpSpPr>
            <a:xfrm>
              <a:off x="342900" y="1428750"/>
              <a:ext cx="8458200" cy="980420"/>
              <a:chOff x="364304" y="1200150"/>
              <a:chExt cx="8458200" cy="980420"/>
            </a:xfrm>
          </p:grpSpPr>
          <p:cxnSp>
            <p:nvCxnSpPr>
              <p:cNvPr id="8" name="Straight Arrow Connector 7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7" name="Group 56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10" name="Straight Connector 9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TextBox 52"/>
              <p:cNvSpPr txBox="1"/>
              <p:nvPr/>
            </p:nvSpPr>
            <p:spPr>
              <a:xfrm>
                <a:off x="62865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70866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7886700" y="1657350"/>
                <a:ext cx="571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54864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46863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85800" y="1657350"/>
                <a:ext cx="3771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1     2    3     4    5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4686300" y="2571750"/>
              <a:ext cx="3657600" cy="1028700"/>
              <a:chOff x="4686300" y="2571750"/>
              <a:chExt cx="3657600" cy="10287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8001000" y="2571750"/>
                <a:ext cx="342900" cy="1028700"/>
                <a:chOff x="8001000" y="2686050"/>
                <a:chExt cx="342900" cy="1028700"/>
              </a:xfrm>
            </p:grpSpPr>
            <p:grpSp>
              <p:nvGrpSpPr>
                <p:cNvPr id="5" name="Group 4"/>
                <p:cNvGrpSpPr/>
                <p:nvPr/>
              </p:nvGrpSpPr>
              <p:grpSpPr>
                <a:xfrm>
                  <a:off x="8001000" y="26860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2" name="Oval 1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" name="Oval 24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" name="Oval 25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7" name="Oval 26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8" name="Oval 27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31" name="Group 30"/>
                <p:cNvGrpSpPr/>
                <p:nvPr/>
              </p:nvGrpSpPr>
              <p:grpSpPr>
                <a:xfrm rot="10800000">
                  <a:off x="8001000" y="31432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32" name="Oval 31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Oval 32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" name="Oval 33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Oval 34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6" name="Oval 35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8" name="Group 37"/>
              <p:cNvGrpSpPr/>
              <p:nvPr/>
            </p:nvGrpSpPr>
            <p:grpSpPr>
              <a:xfrm>
                <a:off x="7086600" y="2571750"/>
                <a:ext cx="342900" cy="571500"/>
                <a:chOff x="8001000" y="2457450"/>
                <a:chExt cx="342900" cy="571500"/>
              </a:xfrm>
            </p:grpSpPr>
            <p:sp>
              <p:nvSpPr>
                <p:cNvPr id="45" name="Oval 44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Oval 47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Oval 48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0" name="Oval 39"/>
              <p:cNvSpPr/>
              <p:nvPr/>
            </p:nvSpPr>
            <p:spPr>
              <a:xfrm rot="10800000">
                <a:off x="7315200" y="3486150"/>
                <a:ext cx="114300" cy="114300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 rot="10800000">
                <a:off x="73152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rot="10800000">
                <a:off x="70866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rot="10800000">
                <a:off x="73152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Group 51"/>
              <p:cNvGrpSpPr/>
              <p:nvPr/>
            </p:nvGrpSpPr>
            <p:grpSpPr>
              <a:xfrm>
                <a:off x="6286500" y="2571750"/>
                <a:ext cx="342900" cy="571500"/>
                <a:chOff x="8001000" y="2457450"/>
                <a:chExt cx="342900" cy="571500"/>
              </a:xfrm>
            </p:grpSpPr>
            <p:sp>
              <p:nvSpPr>
                <p:cNvPr id="56" name="Oval 55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Oval 63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Oval 65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8" name="Oval 67"/>
              <p:cNvSpPr/>
              <p:nvPr/>
            </p:nvSpPr>
            <p:spPr>
              <a:xfrm rot="10800000">
                <a:off x="65151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 rot="10800000">
                <a:off x="62865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 rot="10800000">
                <a:off x="65151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4864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57150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54864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Oval 76"/>
              <p:cNvSpPr/>
              <p:nvPr/>
            </p:nvSpPr>
            <p:spPr>
              <a:xfrm rot="10800000">
                <a:off x="5715000" y="3257550"/>
                <a:ext cx="114300" cy="114300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 rot="10800000">
                <a:off x="57150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Oval 78"/>
              <p:cNvSpPr/>
              <p:nvPr/>
            </p:nvSpPr>
            <p:spPr>
              <a:xfrm rot="10800000">
                <a:off x="54864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Oval 79"/>
              <p:cNvSpPr/>
              <p:nvPr/>
            </p:nvSpPr>
            <p:spPr>
              <a:xfrm rot="10800000">
                <a:off x="57150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6863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49149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46863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 rot="10800000">
                <a:off x="49149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Oval 83"/>
              <p:cNvSpPr/>
              <p:nvPr/>
            </p:nvSpPr>
            <p:spPr>
              <a:xfrm rot="10800000">
                <a:off x="46863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Oval 84"/>
              <p:cNvSpPr/>
              <p:nvPr/>
            </p:nvSpPr>
            <p:spPr>
              <a:xfrm rot="10800000">
                <a:off x="49149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4686300" y="857250"/>
              <a:ext cx="3543300" cy="523220"/>
              <a:chOff x="4686300" y="857250"/>
              <a:chExt cx="3543300" cy="523220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7886700" y="8572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E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1" name="Text Placeholder 3"/>
              <p:cNvSpPr txBox="1">
                <a:spLocks/>
              </p:cNvSpPr>
              <p:nvPr/>
            </p:nvSpPr>
            <p:spPr bwMode="auto">
              <a:xfrm>
                <a:off x="7086600" y="85725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O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6286500" y="8572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E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2" name="Text Placeholder 3"/>
              <p:cNvSpPr txBox="1">
                <a:spLocks/>
              </p:cNvSpPr>
              <p:nvPr/>
            </p:nvSpPr>
            <p:spPr bwMode="auto">
              <a:xfrm>
                <a:off x="5486400" y="85725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O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4686300" y="8572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E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</p:grpSp>
      <p:sp>
        <p:nvSpPr>
          <p:cNvPr id="93" name="Text Placeholder 3"/>
          <p:cNvSpPr txBox="1">
            <a:spLocks/>
          </p:cNvSpPr>
          <p:nvPr/>
        </p:nvSpPr>
        <p:spPr bwMode="auto">
          <a:xfrm>
            <a:off x="3771900" y="85725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886200" y="2571750"/>
            <a:ext cx="342900" cy="571500"/>
            <a:chOff x="3886200" y="2571750"/>
            <a:chExt cx="342900" cy="571500"/>
          </a:xfrm>
        </p:grpSpPr>
        <p:sp>
          <p:nvSpPr>
            <p:cNvPr id="88" name="Oval 87"/>
            <p:cNvSpPr/>
            <p:nvPr/>
          </p:nvSpPr>
          <p:spPr>
            <a:xfrm>
              <a:off x="38862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Oval 89"/>
            <p:cNvSpPr/>
            <p:nvPr/>
          </p:nvSpPr>
          <p:spPr>
            <a:xfrm rot="10800000">
              <a:off x="41148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Oval 90"/>
            <p:cNvSpPr/>
            <p:nvPr/>
          </p:nvSpPr>
          <p:spPr>
            <a:xfrm rot="10800000">
              <a:off x="38862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Oval 91"/>
            <p:cNvSpPr/>
            <p:nvPr/>
          </p:nvSpPr>
          <p:spPr>
            <a:xfrm rot="10800000">
              <a:off x="41148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Oval 93"/>
            <p:cNvSpPr/>
            <p:nvPr/>
          </p:nvSpPr>
          <p:spPr>
            <a:xfrm rot="10800000">
              <a:off x="41148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89" name="Oval 88"/>
          <p:cNvSpPr/>
          <p:nvPr/>
        </p:nvSpPr>
        <p:spPr>
          <a:xfrm rot="10800000">
            <a:off x="4114800" y="3028950"/>
            <a:ext cx="114300" cy="11430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43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8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28700" y="857250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endParaRPr lang="en-US" sz="80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8" name="Picture 27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742950"/>
            <a:ext cx="764693" cy="1743731"/>
          </a:xfrm>
          <a:prstGeom prst="rect">
            <a:avLst/>
          </a:prstGeom>
        </p:spPr>
      </p:pic>
      <p:pic>
        <p:nvPicPr>
          <p:cNvPr id="33" name="Picture 32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571750"/>
            <a:ext cx="764693" cy="1743731"/>
          </a:xfrm>
          <a:prstGeom prst="rect">
            <a:avLst/>
          </a:prstGeom>
        </p:spPr>
      </p:pic>
      <p:pic>
        <p:nvPicPr>
          <p:cNvPr id="34" name="Picture 33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028950"/>
            <a:ext cx="764693" cy="1743731"/>
          </a:xfrm>
          <a:prstGeom prst="rect">
            <a:avLst/>
          </a:prstGeom>
        </p:spPr>
      </p:pic>
      <p:pic>
        <p:nvPicPr>
          <p:cNvPr id="35" name="Picture 34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1657350"/>
            <a:ext cx="764693" cy="174373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85800" y="1885950"/>
            <a:ext cx="1714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5"/>
                </a:solidFill>
                <a:latin typeface="Orly's Font 2" pitchFamily="66" charset="0"/>
              </a:rPr>
              <a:t>Even</a:t>
            </a:r>
            <a:endParaRPr lang="en-US" sz="4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09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825E-6 1.53751E-6 L 0.08318 -0.23619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" y="-118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5075E-6 2.54091E-6 L 0.17071 -0.10281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7" y="-5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3432E-6 4.20191E-6 L 0.08319 -0.0583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" y="-29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314E-6 -1.12689E-6 L 0.18323 -0.01389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52" y="-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42900" y="857250"/>
            <a:ext cx="8458200" cy="2743200"/>
            <a:chOff x="342900" y="857250"/>
            <a:chExt cx="8458200" cy="2743200"/>
          </a:xfrm>
        </p:grpSpPr>
        <p:grpSp>
          <p:nvGrpSpPr>
            <p:cNvPr id="4" name="Group 3"/>
            <p:cNvGrpSpPr/>
            <p:nvPr/>
          </p:nvGrpSpPr>
          <p:grpSpPr>
            <a:xfrm>
              <a:off x="342900" y="857250"/>
              <a:ext cx="8458200" cy="2743200"/>
              <a:chOff x="342900" y="857250"/>
              <a:chExt cx="8458200" cy="2743200"/>
            </a:xfrm>
          </p:grpSpPr>
          <p:grpSp>
            <p:nvGrpSpPr>
              <p:cNvPr id="61" name="Group 60"/>
              <p:cNvGrpSpPr/>
              <p:nvPr/>
            </p:nvGrpSpPr>
            <p:grpSpPr>
              <a:xfrm>
                <a:off x="342900" y="1428750"/>
                <a:ext cx="8458200" cy="980420"/>
                <a:chOff x="364304" y="1200150"/>
                <a:chExt cx="8458200" cy="980420"/>
              </a:xfrm>
            </p:grpSpPr>
            <p:cxnSp>
              <p:nvCxnSpPr>
                <p:cNvPr id="8" name="Straight Arrow Connector 7"/>
                <p:cNvCxnSpPr/>
                <p:nvPr/>
              </p:nvCxnSpPr>
              <p:spPr>
                <a:xfrm>
                  <a:off x="364304" y="1428750"/>
                  <a:ext cx="8458200" cy="0"/>
                </a:xfrm>
                <a:prstGeom prst="straightConnector1">
                  <a:avLst/>
                </a:prstGeom>
                <a:ln w="38100">
                  <a:solidFill>
                    <a:schemeClr val="accent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7" name="Group 56"/>
                <p:cNvGrpSpPr/>
                <p:nvPr/>
              </p:nvGrpSpPr>
              <p:grpSpPr>
                <a:xfrm>
                  <a:off x="819418" y="1200150"/>
                  <a:ext cx="7295882" cy="457200"/>
                  <a:chOff x="819418" y="1200150"/>
                  <a:chExt cx="3555077" cy="457200"/>
                </a:xfrm>
              </p:grpSpPr>
              <p:cxnSp>
                <p:nvCxnSpPr>
                  <p:cNvPr id="10" name="Straight Connector 9"/>
                  <p:cNvCxnSpPr/>
                  <p:nvPr/>
                </p:nvCxnSpPr>
                <p:spPr>
                  <a:xfrm>
                    <a:off x="819418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1214427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Straight Connector 11"/>
                  <p:cNvCxnSpPr/>
                  <p:nvPr/>
                </p:nvCxnSpPr>
                <p:spPr>
                  <a:xfrm>
                    <a:off x="1609435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Straight Connector 12"/>
                  <p:cNvCxnSpPr/>
                  <p:nvPr/>
                </p:nvCxnSpPr>
                <p:spPr>
                  <a:xfrm>
                    <a:off x="2004444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Straight Connector 13"/>
                  <p:cNvCxnSpPr/>
                  <p:nvPr/>
                </p:nvCxnSpPr>
                <p:spPr>
                  <a:xfrm>
                    <a:off x="2399452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/>
                  <p:nvPr/>
                </p:nvCxnSpPr>
                <p:spPr>
                  <a:xfrm>
                    <a:off x="2794461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/>
                  <p:nvPr/>
                </p:nvCxnSpPr>
                <p:spPr>
                  <a:xfrm>
                    <a:off x="3189469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3584478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Connector 17"/>
                  <p:cNvCxnSpPr/>
                  <p:nvPr/>
                </p:nvCxnSpPr>
                <p:spPr>
                  <a:xfrm>
                    <a:off x="3979487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/>
                  <p:cNvCxnSpPr/>
                  <p:nvPr/>
                </p:nvCxnSpPr>
                <p:spPr>
                  <a:xfrm>
                    <a:off x="4374495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3" name="TextBox 52"/>
                <p:cNvSpPr txBox="1"/>
                <p:nvPr/>
              </p:nvSpPr>
              <p:spPr>
                <a:xfrm>
                  <a:off x="6286500" y="16573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8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>
                  <a:off x="7086600" y="16573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9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7886700" y="1657350"/>
                  <a:ext cx="5715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10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5486400" y="16573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7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59" name="TextBox 58"/>
                <p:cNvSpPr txBox="1"/>
                <p:nvPr/>
              </p:nvSpPr>
              <p:spPr>
                <a:xfrm>
                  <a:off x="4686300" y="16573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6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685800" y="1657350"/>
                  <a:ext cx="3771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1     2    3     4    5 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</p:grpSp>
          <p:grpSp>
            <p:nvGrpSpPr>
              <p:cNvPr id="3" name="Group 2"/>
              <p:cNvGrpSpPr/>
              <p:nvPr/>
            </p:nvGrpSpPr>
            <p:grpSpPr>
              <a:xfrm>
                <a:off x="3886200" y="857250"/>
                <a:ext cx="4457700" cy="2743200"/>
                <a:chOff x="3886200" y="857250"/>
                <a:chExt cx="4457700" cy="2743200"/>
              </a:xfrm>
            </p:grpSpPr>
            <p:sp>
              <p:nvSpPr>
                <p:cNvPr id="63" name="TextBox 62"/>
                <p:cNvSpPr txBox="1"/>
                <p:nvPr/>
              </p:nvSpPr>
              <p:spPr>
                <a:xfrm>
                  <a:off x="7886700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grpSp>
              <p:nvGrpSpPr>
                <p:cNvPr id="6" name="Group 5"/>
                <p:cNvGrpSpPr/>
                <p:nvPr/>
              </p:nvGrpSpPr>
              <p:grpSpPr>
                <a:xfrm>
                  <a:off x="8001000" y="2571750"/>
                  <a:ext cx="342900" cy="1028700"/>
                  <a:chOff x="8001000" y="2686050"/>
                  <a:chExt cx="342900" cy="1028700"/>
                </a:xfrm>
              </p:grpSpPr>
              <p:grpSp>
                <p:nvGrpSpPr>
                  <p:cNvPr id="5" name="Group 4"/>
                  <p:cNvGrpSpPr/>
                  <p:nvPr/>
                </p:nvGrpSpPr>
                <p:grpSpPr>
                  <a:xfrm>
                    <a:off x="8001000" y="2686050"/>
                    <a:ext cx="342900" cy="571500"/>
                    <a:chOff x="8001000" y="2457450"/>
                    <a:chExt cx="342900" cy="571500"/>
                  </a:xfrm>
                </p:grpSpPr>
                <p:sp>
                  <p:nvSpPr>
                    <p:cNvPr id="2" name="Oval 1"/>
                    <p:cNvSpPr/>
                    <p:nvPr/>
                  </p:nvSpPr>
                  <p:spPr>
                    <a:xfrm>
                      <a:off x="80010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5" name="Oval 24"/>
                    <p:cNvSpPr/>
                    <p:nvPr/>
                  </p:nvSpPr>
                  <p:spPr>
                    <a:xfrm>
                      <a:off x="82296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6" name="Oval 25"/>
                    <p:cNvSpPr/>
                    <p:nvPr/>
                  </p:nvSpPr>
                  <p:spPr>
                    <a:xfrm>
                      <a:off x="80010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7" name="Oval 26"/>
                    <p:cNvSpPr/>
                    <p:nvPr/>
                  </p:nvSpPr>
                  <p:spPr>
                    <a:xfrm>
                      <a:off x="82296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8001000" y="29146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31" name="Group 30"/>
                  <p:cNvGrpSpPr/>
                  <p:nvPr/>
                </p:nvGrpSpPr>
                <p:grpSpPr>
                  <a:xfrm rot="10800000">
                    <a:off x="8001000" y="3143250"/>
                    <a:ext cx="342900" cy="571500"/>
                    <a:chOff x="8001000" y="2457450"/>
                    <a:chExt cx="342900" cy="571500"/>
                  </a:xfrm>
                </p:grpSpPr>
                <p:sp>
                  <p:nvSpPr>
                    <p:cNvPr id="32" name="Oval 31"/>
                    <p:cNvSpPr/>
                    <p:nvPr/>
                  </p:nvSpPr>
                  <p:spPr>
                    <a:xfrm>
                      <a:off x="80010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33" name="Oval 32"/>
                    <p:cNvSpPr/>
                    <p:nvPr/>
                  </p:nvSpPr>
                  <p:spPr>
                    <a:xfrm>
                      <a:off x="8229600" y="24574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34" name="Oval 33"/>
                    <p:cNvSpPr/>
                    <p:nvPr/>
                  </p:nvSpPr>
                  <p:spPr>
                    <a:xfrm>
                      <a:off x="80010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35" name="Oval 34"/>
                    <p:cNvSpPr/>
                    <p:nvPr/>
                  </p:nvSpPr>
                  <p:spPr>
                    <a:xfrm>
                      <a:off x="8229600" y="26860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36" name="Oval 35"/>
                    <p:cNvSpPr/>
                    <p:nvPr/>
                  </p:nvSpPr>
                  <p:spPr>
                    <a:xfrm>
                      <a:off x="8001000" y="2914650"/>
                      <a:ext cx="114300" cy="114300"/>
                    </a:xfrm>
                    <a:prstGeom prst="ellipse">
                      <a:avLst/>
                    </a:prstGeom>
                    <a:solidFill>
                      <a:schemeClr val="accent6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2400" dirty="0" err="1" smtClean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38" name="Group 37"/>
                <p:cNvGrpSpPr/>
                <p:nvPr/>
              </p:nvGrpSpPr>
              <p:grpSpPr>
                <a:xfrm>
                  <a:off x="7086600" y="25717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45" name="Oval 44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6" name="Oval 45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7" name="Oval 46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8" name="Oval 47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9" name="Oval 48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40" name="Oval 39"/>
                <p:cNvSpPr/>
                <p:nvPr/>
              </p:nvSpPr>
              <p:spPr>
                <a:xfrm rot="10800000">
                  <a:off x="7315200" y="3486150"/>
                  <a:ext cx="114300" cy="114300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 rot="10800000">
                  <a:off x="7315200" y="32575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 rot="10800000">
                  <a:off x="7086600" y="32575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Oval 43"/>
                <p:cNvSpPr/>
                <p:nvPr/>
              </p:nvSpPr>
              <p:spPr>
                <a:xfrm rot="10800000">
                  <a:off x="73152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Text Placeholder 3"/>
                <p:cNvSpPr txBox="1">
                  <a:spLocks/>
                </p:cNvSpPr>
                <p:nvPr/>
              </p:nvSpPr>
              <p:spPr bwMode="auto">
                <a:xfrm>
                  <a:off x="7086600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grpSp>
              <p:nvGrpSpPr>
                <p:cNvPr id="52" name="Group 51"/>
                <p:cNvGrpSpPr/>
                <p:nvPr/>
              </p:nvGrpSpPr>
              <p:grpSpPr>
                <a:xfrm>
                  <a:off x="6286500" y="25717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56" name="Oval 55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2" name="Oval 61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4" name="Oval 63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5" name="Oval 64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6" name="Oval 65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68" name="Oval 67"/>
                <p:cNvSpPr/>
                <p:nvPr/>
              </p:nvSpPr>
              <p:spPr>
                <a:xfrm rot="10800000">
                  <a:off x="6515100" y="32575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Oval 68"/>
                <p:cNvSpPr/>
                <p:nvPr/>
              </p:nvSpPr>
              <p:spPr>
                <a:xfrm rot="10800000">
                  <a:off x="6286500" y="32575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Oval 69"/>
                <p:cNvSpPr/>
                <p:nvPr/>
              </p:nvSpPr>
              <p:spPr>
                <a:xfrm rot="10800000">
                  <a:off x="65151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TextBox 71"/>
                <p:cNvSpPr txBox="1"/>
                <p:nvPr/>
              </p:nvSpPr>
              <p:spPr>
                <a:xfrm>
                  <a:off x="6286500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74" name="Oval 73"/>
                <p:cNvSpPr/>
                <p:nvPr/>
              </p:nvSpPr>
              <p:spPr>
                <a:xfrm>
                  <a:off x="54864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Oval 74"/>
                <p:cNvSpPr/>
                <p:nvPr/>
              </p:nvSpPr>
              <p:spPr>
                <a:xfrm>
                  <a:off x="57150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Oval 75"/>
                <p:cNvSpPr/>
                <p:nvPr/>
              </p:nvSpPr>
              <p:spPr>
                <a:xfrm>
                  <a:off x="54864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Oval 76"/>
                <p:cNvSpPr/>
                <p:nvPr/>
              </p:nvSpPr>
              <p:spPr>
                <a:xfrm rot="10800000">
                  <a:off x="5715000" y="3257550"/>
                  <a:ext cx="114300" cy="114300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Oval 77"/>
                <p:cNvSpPr/>
                <p:nvPr/>
              </p:nvSpPr>
              <p:spPr>
                <a:xfrm rot="10800000">
                  <a:off x="57150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Oval 78"/>
                <p:cNvSpPr/>
                <p:nvPr/>
              </p:nvSpPr>
              <p:spPr>
                <a:xfrm rot="10800000">
                  <a:off x="54864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 rot="10800000">
                  <a:off x="57150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Text Placeholder 3"/>
                <p:cNvSpPr txBox="1">
                  <a:spLocks/>
                </p:cNvSpPr>
                <p:nvPr/>
              </p:nvSpPr>
              <p:spPr bwMode="auto">
                <a:xfrm>
                  <a:off x="5486400" y="857250"/>
                  <a:ext cx="45720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marL="228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Wingdings" pitchFamily="2" charset="2"/>
                    <a:buChar char="§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1pPr>
                  <a:lvl2pPr marL="5715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2pPr>
                  <a:lvl3pPr marL="9144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•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3pPr>
                  <a:lvl4pPr marL="12573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–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4pPr>
                  <a:lvl5pPr marL="1600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Font typeface="Courier New" pitchFamily="49" charset="0"/>
                    <a:buChar char="o"/>
                    <a:defRPr sz="2400" kern="1200">
                      <a:solidFill>
                        <a:schemeClr val="tx1"/>
                      </a:solidFill>
                      <a:latin typeface="Orly's Font" pitchFamily="66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Wingdings" pitchFamily="2" charset="2"/>
                    <a:buNone/>
                  </a:pPr>
                  <a:r>
                    <a:rPr lang="en-US" sz="2800" dirty="0" smtClean="0">
                      <a:solidFill>
                        <a:schemeClr val="accent3"/>
                      </a:solidFill>
                      <a:latin typeface="Orly's Font 2" pitchFamily="66" charset="0"/>
                    </a:rPr>
                    <a:t>O</a:t>
                  </a:r>
                  <a:endParaRPr lang="en-US" sz="2800" dirty="0">
                    <a:solidFill>
                      <a:schemeClr val="accent3"/>
                    </a:solidFill>
                    <a:latin typeface="Orly's Font 2" pitchFamily="66" charset="0"/>
                  </a:endParaRPr>
                </a:p>
              </p:txBody>
            </p:sp>
            <p:sp>
              <p:nvSpPr>
                <p:cNvPr id="67" name="Oval 66"/>
                <p:cNvSpPr/>
                <p:nvPr/>
              </p:nvSpPr>
              <p:spPr>
                <a:xfrm>
                  <a:off x="46863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Oval 70"/>
                <p:cNvSpPr/>
                <p:nvPr/>
              </p:nvSpPr>
              <p:spPr>
                <a:xfrm>
                  <a:off x="49149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Oval 72"/>
                <p:cNvSpPr/>
                <p:nvPr/>
              </p:nvSpPr>
              <p:spPr>
                <a:xfrm>
                  <a:off x="46863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Oval 82"/>
                <p:cNvSpPr/>
                <p:nvPr/>
              </p:nvSpPr>
              <p:spPr>
                <a:xfrm rot="10800000">
                  <a:off x="49149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Oval 83"/>
                <p:cNvSpPr/>
                <p:nvPr/>
              </p:nvSpPr>
              <p:spPr>
                <a:xfrm rot="10800000">
                  <a:off x="4686300" y="30289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Oval 84"/>
                <p:cNvSpPr/>
                <p:nvPr/>
              </p:nvSpPr>
              <p:spPr>
                <a:xfrm rot="10800000">
                  <a:off x="49149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TextBox 85"/>
                <p:cNvSpPr txBox="1"/>
                <p:nvPr/>
              </p:nvSpPr>
              <p:spPr>
                <a:xfrm>
                  <a:off x="4686300" y="8572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5"/>
                      </a:solidFill>
                      <a:latin typeface="Orly's Font 2" pitchFamily="66" charset="0"/>
                    </a:rPr>
                    <a:t>E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88" name="Oval 87"/>
                <p:cNvSpPr/>
                <p:nvPr/>
              </p:nvSpPr>
              <p:spPr>
                <a:xfrm>
                  <a:off x="38862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Oval 88"/>
                <p:cNvSpPr/>
                <p:nvPr/>
              </p:nvSpPr>
              <p:spPr>
                <a:xfrm rot="10800000">
                  <a:off x="4114800" y="3028950"/>
                  <a:ext cx="114300" cy="114300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Oval 89"/>
                <p:cNvSpPr/>
                <p:nvPr/>
              </p:nvSpPr>
              <p:spPr>
                <a:xfrm rot="10800000">
                  <a:off x="41148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 rot="10800000">
                  <a:off x="3886200" y="28003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 rot="10800000">
                  <a:off x="4114800" y="25717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93" name="Text Placeholder 3"/>
            <p:cNvSpPr txBox="1">
              <a:spLocks/>
            </p:cNvSpPr>
            <p:nvPr/>
          </p:nvSpPr>
          <p:spPr bwMode="auto">
            <a:xfrm>
              <a:off x="3771900" y="85725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086100" y="2571750"/>
            <a:ext cx="342900" cy="342900"/>
            <a:chOff x="3086100" y="2571750"/>
            <a:chExt cx="342900" cy="342900"/>
          </a:xfrm>
        </p:grpSpPr>
        <p:sp>
          <p:nvSpPr>
            <p:cNvPr id="81" name="Oval 80"/>
            <p:cNvSpPr/>
            <p:nvPr/>
          </p:nvSpPr>
          <p:spPr>
            <a:xfrm>
              <a:off x="30861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Oval 86"/>
            <p:cNvSpPr/>
            <p:nvPr/>
          </p:nvSpPr>
          <p:spPr>
            <a:xfrm rot="10800000">
              <a:off x="33147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Oval 93"/>
            <p:cNvSpPr/>
            <p:nvPr/>
          </p:nvSpPr>
          <p:spPr>
            <a:xfrm rot="10800000">
              <a:off x="30861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Oval 94"/>
            <p:cNvSpPr/>
            <p:nvPr/>
          </p:nvSpPr>
          <p:spPr>
            <a:xfrm rot="10800000">
              <a:off x="33147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3086100" y="857250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971800" y="2571750"/>
            <a:ext cx="557447" cy="353703"/>
            <a:chOff x="2971800" y="2571750"/>
            <a:chExt cx="557447" cy="353703"/>
          </a:xfrm>
        </p:grpSpPr>
        <p:sp>
          <p:nvSpPr>
            <p:cNvPr id="97" name="Rectangle 96"/>
            <p:cNvSpPr/>
            <p:nvPr/>
          </p:nvSpPr>
          <p:spPr>
            <a:xfrm>
              <a:off x="2971800" y="2800350"/>
              <a:ext cx="557447" cy="125103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2971800" y="2571750"/>
              <a:ext cx="557447" cy="125103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518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28700" y="857250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endParaRPr lang="en-US" sz="80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7" name="Picture 26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628650"/>
            <a:ext cx="764693" cy="1743731"/>
          </a:xfrm>
          <a:prstGeom prst="rect">
            <a:avLst/>
          </a:prstGeom>
        </p:spPr>
      </p:pic>
      <p:pic>
        <p:nvPicPr>
          <p:cNvPr id="34" name="Picture 33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028950"/>
            <a:ext cx="764693" cy="1743731"/>
          </a:xfrm>
          <a:prstGeom prst="rect">
            <a:avLst/>
          </a:prstGeom>
        </p:spPr>
      </p:pic>
      <p:pic>
        <p:nvPicPr>
          <p:cNvPr id="35" name="Picture 34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1657350"/>
            <a:ext cx="764693" cy="1743731"/>
          </a:xfrm>
          <a:prstGeom prst="rect">
            <a:avLst/>
          </a:prstGeom>
        </p:spPr>
      </p:pic>
      <p:sp>
        <p:nvSpPr>
          <p:cNvPr id="15" name="Text Placeholder 3"/>
          <p:cNvSpPr txBox="1">
            <a:spLocks/>
          </p:cNvSpPr>
          <p:nvPr/>
        </p:nvSpPr>
        <p:spPr bwMode="auto">
          <a:xfrm>
            <a:off x="685800" y="2000250"/>
            <a:ext cx="1714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Odd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16" name="Picture 15" descr="Stick Figure Sad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1771650"/>
            <a:ext cx="751834" cy="1714501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200400" y="1657350"/>
            <a:ext cx="10287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16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825E-6 1.53751E-6 L 0.08318 -0.23619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" y="-118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5075E-6 2.54091E-6 L 0.17071 -0.10281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7" y="-5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8534E-6 -6.82309E-6 L 1.78534E-6 0.28897 " pathEditMode="relative" ptsTypes="AA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5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42900" y="1085850"/>
            <a:ext cx="8458200" cy="2743200"/>
            <a:chOff x="342900" y="857250"/>
            <a:chExt cx="8458200" cy="2743200"/>
          </a:xfrm>
        </p:grpSpPr>
        <p:grpSp>
          <p:nvGrpSpPr>
            <p:cNvPr id="4" name="Group 3"/>
            <p:cNvGrpSpPr/>
            <p:nvPr/>
          </p:nvGrpSpPr>
          <p:grpSpPr>
            <a:xfrm>
              <a:off x="3086100" y="2571750"/>
              <a:ext cx="5257800" cy="1028700"/>
              <a:chOff x="3086100" y="2571750"/>
              <a:chExt cx="5257800" cy="10287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8001000" y="2571750"/>
                <a:ext cx="342900" cy="1028700"/>
                <a:chOff x="8001000" y="2686050"/>
                <a:chExt cx="342900" cy="1028700"/>
              </a:xfrm>
            </p:grpSpPr>
            <p:grpSp>
              <p:nvGrpSpPr>
                <p:cNvPr id="5" name="Group 4"/>
                <p:cNvGrpSpPr/>
                <p:nvPr/>
              </p:nvGrpSpPr>
              <p:grpSpPr>
                <a:xfrm>
                  <a:off x="8001000" y="26860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2" name="Oval 1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" name="Oval 24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" name="Oval 25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7" name="Oval 26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8" name="Oval 27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31" name="Group 30"/>
                <p:cNvGrpSpPr/>
                <p:nvPr/>
              </p:nvGrpSpPr>
              <p:grpSpPr>
                <a:xfrm rot="10800000">
                  <a:off x="8001000" y="3143250"/>
                  <a:ext cx="342900" cy="571500"/>
                  <a:chOff x="8001000" y="2457450"/>
                  <a:chExt cx="342900" cy="571500"/>
                </a:xfrm>
              </p:grpSpPr>
              <p:sp>
                <p:nvSpPr>
                  <p:cNvPr id="32" name="Oval 31"/>
                  <p:cNvSpPr/>
                  <p:nvPr/>
                </p:nvSpPr>
                <p:spPr>
                  <a:xfrm>
                    <a:off x="80010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Oval 32"/>
                  <p:cNvSpPr/>
                  <p:nvPr/>
                </p:nvSpPr>
                <p:spPr>
                  <a:xfrm>
                    <a:off x="8229600" y="24574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" name="Oval 33"/>
                  <p:cNvSpPr/>
                  <p:nvPr/>
                </p:nvSpPr>
                <p:spPr>
                  <a:xfrm>
                    <a:off x="80010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Oval 34"/>
                  <p:cNvSpPr/>
                  <p:nvPr/>
                </p:nvSpPr>
                <p:spPr>
                  <a:xfrm>
                    <a:off x="8229600" y="26860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6" name="Oval 35"/>
                  <p:cNvSpPr/>
                  <p:nvPr/>
                </p:nvSpPr>
                <p:spPr>
                  <a:xfrm>
                    <a:off x="8001000" y="2914650"/>
                    <a:ext cx="114300" cy="1143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8" name="Group 37"/>
              <p:cNvGrpSpPr/>
              <p:nvPr/>
            </p:nvGrpSpPr>
            <p:grpSpPr>
              <a:xfrm>
                <a:off x="7086600" y="2571750"/>
                <a:ext cx="342900" cy="571500"/>
                <a:chOff x="8001000" y="2457450"/>
                <a:chExt cx="342900" cy="571500"/>
              </a:xfrm>
            </p:grpSpPr>
            <p:sp>
              <p:nvSpPr>
                <p:cNvPr id="45" name="Oval 44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Oval 47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Oval 48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0" name="Oval 39"/>
              <p:cNvSpPr/>
              <p:nvPr/>
            </p:nvSpPr>
            <p:spPr>
              <a:xfrm rot="10800000">
                <a:off x="7315200" y="3486150"/>
                <a:ext cx="114300" cy="114300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 rot="10800000">
                <a:off x="73152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rot="10800000">
                <a:off x="70866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rot="10800000">
                <a:off x="73152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Group 51"/>
              <p:cNvGrpSpPr/>
              <p:nvPr/>
            </p:nvGrpSpPr>
            <p:grpSpPr>
              <a:xfrm>
                <a:off x="6286500" y="2571750"/>
                <a:ext cx="342900" cy="571500"/>
                <a:chOff x="8001000" y="2457450"/>
                <a:chExt cx="342900" cy="571500"/>
              </a:xfrm>
            </p:grpSpPr>
            <p:sp>
              <p:nvSpPr>
                <p:cNvPr id="56" name="Oval 55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Oval 63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Oval 65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8" name="Oval 67"/>
              <p:cNvSpPr/>
              <p:nvPr/>
            </p:nvSpPr>
            <p:spPr>
              <a:xfrm rot="10800000">
                <a:off x="65151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 rot="10800000">
                <a:off x="6286500" y="32575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 rot="10800000">
                <a:off x="65151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4864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57150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54864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Oval 76"/>
              <p:cNvSpPr/>
              <p:nvPr/>
            </p:nvSpPr>
            <p:spPr>
              <a:xfrm rot="10800000">
                <a:off x="5715000" y="3257550"/>
                <a:ext cx="114300" cy="114300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 rot="10800000">
                <a:off x="57150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Oval 78"/>
              <p:cNvSpPr/>
              <p:nvPr/>
            </p:nvSpPr>
            <p:spPr>
              <a:xfrm rot="10800000">
                <a:off x="54864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Oval 79"/>
              <p:cNvSpPr/>
              <p:nvPr/>
            </p:nvSpPr>
            <p:spPr>
              <a:xfrm rot="10800000">
                <a:off x="57150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6863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49149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46863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 rot="10800000">
                <a:off x="49149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Oval 83"/>
              <p:cNvSpPr/>
              <p:nvPr/>
            </p:nvSpPr>
            <p:spPr>
              <a:xfrm rot="10800000">
                <a:off x="4686300" y="30289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Oval 84"/>
              <p:cNvSpPr/>
              <p:nvPr/>
            </p:nvSpPr>
            <p:spPr>
              <a:xfrm rot="10800000">
                <a:off x="49149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38862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Oval 88"/>
              <p:cNvSpPr/>
              <p:nvPr/>
            </p:nvSpPr>
            <p:spPr>
              <a:xfrm rot="10800000">
                <a:off x="4114800" y="3028950"/>
                <a:ext cx="114300" cy="114300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Oval 89"/>
              <p:cNvSpPr/>
              <p:nvPr/>
            </p:nvSpPr>
            <p:spPr>
              <a:xfrm rot="10800000">
                <a:off x="41148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Oval 90"/>
              <p:cNvSpPr/>
              <p:nvPr/>
            </p:nvSpPr>
            <p:spPr>
              <a:xfrm rot="10800000">
                <a:off x="38862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Oval 91"/>
              <p:cNvSpPr/>
              <p:nvPr/>
            </p:nvSpPr>
            <p:spPr>
              <a:xfrm rot="10800000">
                <a:off x="41148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30861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Oval 86"/>
              <p:cNvSpPr/>
              <p:nvPr/>
            </p:nvSpPr>
            <p:spPr>
              <a:xfrm rot="10800000">
                <a:off x="33147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Oval 93"/>
              <p:cNvSpPr/>
              <p:nvPr/>
            </p:nvSpPr>
            <p:spPr>
              <a:xfrm rot="10800000">
                <a:off x="3086100" y="28003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Oval 94"/>
              <p:cNvSpPr/>
              <p:nvPr/>
            </p:nvSpPr>
            <p:spPr>
              <a:xfrm rot="10800000">
                <a:off x="3314700" y="25717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342900" y="857250"/>
              <a:ext cx="8458200" cy="1551920"/>
              <a:chOff x="342900" y="857250"/>
              <a:chExt cx="8458200" cy="1551920"/>
            </a:xfrm>
          </p:grpSpPr>
          <p:grpSp>
            <p:nvGrpSpPr>
              <p:cNvPr id="61" name="Group 60"/>
              <p:cNvGrpSpPr/>
              <p:nvPr/>
            </p:nvGrpSpPr>
            <p:grpSpPr>
              <a:xfrm>
                <a:off x="342900" y="1428750"/>
                <a:ext cx="8458200" cy="980420"/>
                <a:chOff x="364304" y="1200150"/>
                <a:chExt cx="8458200" cy="980420"/>
              </a:xfrm>
            </p:grpSpPr>
            <p:cxnSp>
              <p:nvCxnSpPr>
                <p:cNvPr id="8" name="Straight Arrow Connector 7"/>
                <p:cNvCxnSpPr/>
                <p:nvPr/>
              </p:nvCxnSpPr>
              <p:spPr>
                <a:xfrm>
                  <a:off x="364304" y="1428750"/>
                  <a:ext cx="8458200" cy="0"/>
                </a:xfrm>
                <a:prstGeom prst="straightConnector1">
                  <a:avLst/>
                </a:prstGeom>
                <a:ln w="38100">
                  <a:solidFill>
                    <a:schemeClr val="accent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7" name="Group 56"/>
                <p:cNvGrpSpPr/>
                <p:nvPr/>
              </p:nvGrpSpPr>
              <p:grpSpPr>
                <a:xfrm>
                  <a:off x="819418" y="1200150"/>
                  <a:ext cx="7295882" cy="457200"/>
                  <a:chOff x="819418" y="1200150"/>
                  <a:chExt cx="3555077" cy="457200"/>
                </a:xfrm>
              </p:grpSpPr>
              <p:cxnSp>
                <p:nvCxnSpPr>
                  <p:cNvPr id="10" name="Straight Connector 9"/>
                  <p:cNvCxnSpPr/>
                  <p:nvPr/>
                </p:nvCxnSpPr>
                <p:spPr>
                  <a:xfrm>
                    <a:off x="819418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1214427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Straight Connector 11"/>
                  <p:cNvCxnSpPr/>
                  <p:nvPr/>
                </p:nvCxnSpPr>
                <p:spPr>
                  <a:xfrm>
                    <a:off x="1609435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Straight Connector 12"/>
                  <p:cNvCxnSpPr/>
                  <p:nvPr/>
                </p:nvCxnSpPr>
                <p:spPr>
                  <a:xfrm>
                    <a:off x="2004444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Straight Connector 13"/>
                  <p:cNvCxnSpPr/>
                  <p:nvPr/>
                </p:nvCxnSpPr>
                <p:spPr>
                  <a:xfrm>
                    <a:off x="2399452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/>
                  <p:nvPr/>
                </p:nvCxnSpPr>
                <p:spPr>
                  <a:xfrm>
                    <a:off x="2794461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/>
                  <p:nvPr/>
                </p:nvCxnSpPr>
                <p:spPr>
                  <a:xfrm>
                    <a:off x="3189469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3584478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Connector 17"/>
                  <p:cNvCxnSpPr/>
                  <p:nvPr/>
                </p:nvCxnSpPr>
                <p:spPr>
                  <a:xfrm>
                    <a:off x="3979487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/>
                  <p:cNvCxnSpPr/>
                  <p:nvPr/>
                </p:nvCxnSpPr>
                <p:spPr>
                  <a:xfrm>
                    <a:off x="4374495" y="1200150"/>
                    <a:ext cx="0" cy="457200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3" name="TextBox 52"/>
                <p:cNvSpPr txBox="1"/>
                <p:nvPr/>
              </p:nvSpPr>
              <p:spPr>
                <a:xfrm>
                  <a:off x="6286500" y="16573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8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>
                  <a:off x="7086600" y="16573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9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7886700" y="1657350"/>
                  <a:ext cx="5715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10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5486400" y="16573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7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59" name="TextBox 58"/>
                <p:cNvSpPr txBox="1"/>
                <p:nvPr/>
              </p:nvSpPr>
              <p:spPr>
                <a:xfrm>
                  <a:off x="4686300" y="1657350"/>
                  <a:ext cx="342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6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685800" y="1657350"/>
                  <a:ext cx="37719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smtClean="0">
                      <a:solidFill>
                        <a:schemeClr val="accent1"/>
                      </a:solidFill>
                      <a:latin typeface="Orly's Font 2" pitchFamily="66" charset="0"/>
                      <a:ea typeface="Verdana" pitchFamily="34" charset="0"/>
                      <a:cs typeface="Verdana" pitchFamily="34" charset="0"/>
                    </a:rPr>
                    <a:t>1     2    3     4    5 </a:t>
                  </a:r>
                  <a:endParaRPr lang="en-US" sz="2800" dirty="0" smtClean="0">
                    <a:latin typeface="Orly's Font" pitchFamily="66" charset="0"/>
                    <a:ea typeface="Verdana" pitchFamily="34" charset="0"/>
                    <a:cs typeface="Verdana" pitchFamily="34" charset="0"/>
                  </a:endParaRPr>
                </a:p>
              </p:txBody>
            </p:sp>
          </p:grpSp>
          <p:sp>
            <p:nvSpPr>
              <p:cNvPr id="63" name="TextBox 62"/>
              <p:cNvSpPr txBox="1"/>
              <p:nvPr/>
            </p:nvSpPr>
            <p:spPr>
              <a:xfrm>
                <a:off x="7886700" y="8572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E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1" name="Text Placeholder 3"/>
              <p:cNvSpPr txBox="1">
                <a:spLocks/>
              </p:cNvSpPr>
              <p:nvPr/>
            </p:nvSpPr>
            <p:spPr bwMode="auto">
              <a:xfrm>
                <a:off x="7086600" y="85725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O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6286500" y="8572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E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2" name="Text Placeholder 3"/>
              <p:cNvSpPr txBox="1">
                <a:spLocks/>
              </p:cNvSpPr>
              <p:nvPr/>
            </p:nvSpPr>
            <p:spPr bwMode="auto">
              <a:xfrm>
                <a:off x="5486400" y="85725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O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4686300" y="8572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E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93" name="Text Placeholder 3"/>
              <p:cNvSpPr txBox="1">
                <a:spLocks/>
              </p:cNvSpPr>
              <p:nvPr/>
            </p:nvSpPr>
            <p:spPr bwMode="auto">
              <a:xfrm>
                <a:off x="3771900" y="857250"/>
                <a:ext cx="4572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O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3086100" y="8572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5"/>
                    </a:solidFill>
                    <a:latin typeface="Orly's Font 2" pitchFamily="66" charset="0"/>
                  </a:rPr>
                  <a:t>E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2286000" y="2800350"/>
            <a:ext cx="342900" cy="342900"/>
            <a:chOff x="2286000" y="3486150"/>
            <a:chExt cx="342900" cy="342900"/>
          </a:xfrm>
        </p:grpSpPr>
        <p:sp>
          <p:nvSpPr>
            <p:cNvPr id="98" name="Oval 97"/>
            <p:cNvSpPr/>
            <p:nvPr/>
          </p:nvSpPr>
          <p:spPr>
            <a:xfrm rot="10800000">
              <a:off x="2514600" y="34861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Oval 98"/>
            <p:cNvSpPr/>
            <p:nvPr/>
          </p:nvSpPr>
          <p:spPr>
            <a:xfrm rot="10800000">
              <a:off x="2286000" y="34861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" name="Oval 99"/>
            <p:cNvSpPr/>
            <p:nvPr/>
          </p:nvSpPr>
          <p:spPr>
            <a:xfrm rot="10800000">
              <a:off x="2514600" y="3714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1" name="Text Placeholder 3"/>
          <p:cNvSpPr txBox="1">
            <a:spLocks/>
          </p:cNvSpPr>
          <p:nvPr/>
        </p:nvSpPr>
        <p:spPr bwMode="auto">
          <a:xfrm>
            <a:off x="2171700" y="108585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 rot="10800000">
            <a:off x="2514600" y="3028950"/>
            <a:ext cx="114300" cy="11430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2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9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28700" y="857250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endParaRPr lang="en-US" sz="80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8" name="Picture 27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900" y="742950"/>
            <a:ext cx="764693" cy="1743731"/>
          </a:xfrm>
          <a:prstGeom prst="rect">
            <a:avLst/>
          </a:prstGeom>
        </p:spPr>
      </p:pic>
      <p:pic>
        <p:nvPicPr>
          <p:cNvPr id="33" name="Picture 32" descr="Stick Figure Hap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571750"/>
            <a:ext cx="764693" cy="174373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85800" y="2000250"/>
            <a:ext cx="1714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5"/>
                </a:solidFill>
                <a:latin typeface="Orly's Font 2" pitchFamily="66" charset="0"/>
              </a:rPr>
              <a:t>Even</a:t>
            </a:r>
            <a:endParaRPr lang="en-US" sz="4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600700" y="2000250"/>
            <a:ext cx="800100" cy="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554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3432E-6 4.20191E-6 L 0.08319 -0.0583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" y="-29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314E-6 -1.12689E-6 L 0.18323 -0.0138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52" y="-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22 -0.01389 L 0.23324 -0.28064 " pathEditMode="relative" ptsTypes="AA">
                                      <p:cBhvr>
                                        <p:cTn id="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19 -0.05836 L 0.00816 0.07502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1" y="66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42900" y="1085850"/>
            <a:ext cx="8458200" cy="2743200"/>
            <a:chOff x="342900" y="857250"/>
            <a:chExt cx="8458200" cy="2743200"/>
          </a:xfrm>
        </p:grpSpPr>
        <p:grpSp>
          <p:nvGrpSpPr>
            <p:cNvPr id="61" name="Group 60"/>
            <p:cNvGrpSpPr/>
            <p:nvPr/>
          </p:nvGrpSpPr>
          <p:grpSpPr>
            <a:xfrm>
              <a:off x="342900" y="1428750"/>
              <a:ext cx="8458200" cy="980420"/>
              <a:chOff x="364304" y="1200150"/>
              <a:chExt cx="8458200" cy="980420"/>
            </a:xfrm>
          </p:grpSpPr>
          <p:cxnSp>
            <p:nvCxnSpPr>
              <p:cNvPr id="8" name="Straight Arrow Connector 7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7" name="Group 56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10" name="Straight Connector 9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TextBox 52"/>
              <p:cNvSpPr txBox="1"/>
              <p:nvPr/>
            </p:nvSpPr>
            <p:spPr>
              <a:xfrm>
                <a:off x="62865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70866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7886700" y="1657350"/>
                <a:ext cx="571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54864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46863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85800" y="1657350"/>
                <a:ext cx="3771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1     2    3     4    5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7886700" y="8572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001000" y="2571750"/>
              <a:ext cx="342900" cy="1028700"/>
              <a:chOff x="8001000" y="2686050"/>
              <a:chExt cx="342900" cy="1028700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8001000" y="2686050"/>
                <a:ext cx="342900" cy="571500"/>
                <a:chOff x="8001000" y="2457450"/>
                <a:chExt cx="342900" cy="571500"/>
              </a:xfrm>
            </p:grpSpPr>
            <p:sp>
              <p:nvSpPr>
                <p:cNvPr id="2" name="Oval 1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Oval 24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 rot="10800000">
                <a:off x="8001000" y="3143250"/>
                <a:ext cx="342900" cy="571500"/>
                <a:chOff x="8001000" y="2457450"/>
                <a:chExt cx="342900" cy="571500"/>
              </a:xfrm>
            </p:grpSpPr>
            <p:sp>
              <p:nvSpPr>
                <p:cNvPr id="32" name="Oval 31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Oval 35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8" name="Group 37"/>
            <p:cNvGrpSpPr/>
            <p:nvPr/>
          </p:nvGrpSpPr>
          <p:grpSpPr>
            <a:xfrm>
              <a:off x="7086600" y="2571750"/>
              <a:ext cx="342900" cy="571500"/>
              <a:chOff x="8001000" y="2457450"/>
              <a:chExt cx="342900" cy="571500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80010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82296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80010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82296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8001000" y="29146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0" name="Oval 39"/>
            <p:cNvSpPr/>
            <p:nvPr/>
          </p:nvSpPr>
          <p:spPr>
            <a:xfrm rot="10800000">
              <a:off x="7315200" y="3486150"/>
              <a:ext cx="114300" cy="11430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>
            <a:xfrm rot="10800000">
              <a:off x="73152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Oval 42"/>
            <p:cNvSpPr/>
            <p:nvPr/>
          </p:nvSpPr>
          <p:spPr>
            <a:xfrm rot="10800000">
              <a:off x="70866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 rot="10800000">
              <a:off x="73152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Text Placeholder 3"/>
            <p:cNvSpPr txBox="1">
              <a:spLocks/>
            </p:cNvSpPr>
            <p:nvPr/>
          </p:nvSpPr>
          <p:spPr bwMode="auto">
            <a:xfrm>
              <a:off x="7086600" y="85725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6286500" y="2571750"/>
              <a:ext cx="342900" cy="571500"/>
              <a:chOff x="8001000" y="2457450"/>
              <a:chExt cx="342900" cy="571500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80010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82296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80010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82296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8001000" y="29146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8" name="Oval 67"/>
            <p:cNvSpPr/>
            <p:nvPr/>
          </p:nvSpPr>
          <p:spPr>
            <a:xfrm rot="10800000">
              <a:off x="65151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>
            <a:xfrm rot="10800000">
              <a:off x="62865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Oval 69"/>
            <p:cNvSpPr/>
            <p:nvPr/>
          </p:nvSpPr>
          <p:spPr>
            <a:xfrm rot="10800000">
              <a:off x="65151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286500" y="8572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4" name="Oval 73"/>
            <p:cNvSpPr/>
            <p:nvPr/>
          </p:nvSpPr>
          <p:spPr>
            <a:xfrm>
              <a:off x="54864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Oval 74"/>
            <p:cNvSpPr/>
            <p:nvPr/>
          </p:nvSpPr>
          <p:spPr>
            <a:xfrm>
              <a:off x="57150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54864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Oval 76"/>
            <p:cNvSpPr/>
            <p:nvPr/>
          </p:nvSpPr>
          <p:spPr>
            <a:xfrm rot="10800000">
              <a:off x="5715000" y="3257550"/>
              <a:ext cx="114300" cy="11430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Oval 77"/>
            <p:cNvSpPr/>
            <p:nvPr/>
          </p:nvSpPr>
          <p:spPr>
            <a:xfrm rot="10800000">
              <a:off x="57150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 rot="10800000">
              <a:off x="54864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Oval 79"/>
            <p:cNvSpPr/>
            <p:nvPr/>
          </p:nvSpPr>
          <p:spPr>
            <a:xfrm rot="10800000">
              <a:off x="57150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Text Placeholder 3"/>
            <p:cNvSpPr txBox="1">
              <a:spLocks/>
            </p:cNvSpPr>
            <p:nvPr/>
          </p:nvSpPr>
          <p:spPr bwMode="auto">
            <a:xfrm>
              <a:off x="5486400" y="85725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46863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49149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46863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Oval 82"/>
            <p:cNvSpPr/>
            <p:nvPr/>
          </p:nvSpPr>
          <p:spPr>
            <a:xfrm rot="10800000">
              <a:off x="49149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Oval 83"/>
            <p:cNvSpPr/>
            <p:nvPr/>
          </p:nvSpPr>
          <p:spPr>
            <a:xfrm rot="10800000">
              <a:off x="46863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Oval 84"/>
            <p:cNvSpPr/>
            <p:nvPr/>
          </p:nvSpPr>
          <p:spPr>
            <a:xfrm rot="10800000">
              <a:off x="49149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686300" y="8572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38862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Oval 88"/>
            <p:cNvSpPr/>
            <p:nvPr/>
          </p:nvSpPr>
          <p:spPr>
            <a:xfrm rot="10800000">
              <a:off x="4114800" y="3028950"/>
              <a:ext cx="114300" cy="11430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Oval 89"/>
            <p:cNvSpPr/>
            <p:nvPr/>
          </p:nvSpPr>
          <p:spPr>
            <a:xfrm rot="10800000">
              <a:off x="41148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Oval 90"/>
            <p:cNvSpPr/>
            <p:nvPr/>
          </p:nvSpPr>
          <p:spPr>
            <a:xfrm rot="10800000">
              <a:off x="38862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Oval 91"/>
            <p:cNvSpPr/>
            <p:nvPr/>
          </p:nvSpPr>
          <p:spPr>
            <a:xfrm rot="10800000">
              <a:off x="41148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Text Placeholder 3"/>
            <p:cNvSpPr txBox="1">
              <a:spLocks/>
            </p:cNvSpPr>
            <p:nvPr/>
          </p:nvSpPr>
          <p:spPr bwMode="auto">
            <a:xfrm>
              <a:off x="3771900" y="85725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30861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Oval 86"/>
            <p:cNvSpPr/>
            <p:nvPr/>
          </p:nvSpPr>
          <p:spPr>
            <a:xfrm rot="10800000">
              <a:off x="33147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Oval 93"/>
            <p:cNvSpPr/>
            <p:nvPr/>
          </p:nvSpPr>
          <p:spPr>
            <a:xfrm rot="10800000">
              <a:off x="30861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Oval 94"/>
            <p:cNvSpPr/>
            <p:nvPr/>
          </p:nvSpPr>
          <p:spPr>
            <a:xfrm rot="10800000">
              <a:off x="33147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086100" y="8572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7" name="Oval 96"/>
            <p:cNvSpPr/>
            <p:nvPr/>
          </p:nvSpPr>
          <p:spPr>
            <a:xfrm rot="10800000">
              <a:off x="2514600" y="2800350"/>
              <a:ext cx="114300" cy="11430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Oval 97"/>
            <p:cNvSpPr/>
            <p:nvPr/>
          </p:nvSpPr>
          <p:spPr>
            <a:xfrm rot="10800000">
              <a:off x="25146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Oval 98"/>
            <p:cNvSpPr/>
            <p:nvPr/>
          </p:nvSpPr>
          <p:spPr>
            <a:xfrm rot="10800000">
              <a:off x="22860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 bwMode="auto">
            <a:xfrm>
              <a:off x="2171700" y="85725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485900" y="2800350"/>
            <a:ext cx="342900" cy="114300"/>
            <a:chOff x="1485900" y="2571750"/>
            <a:chExt cx="342900" cy="114300"/>
          </a:xfrm>
        </p:grpSpPr>
        <p:sp>
          <p:nvSpPr>
            <p:cNvPr id="102" name="Oval 101"/>
            <p:cNvSpPr/>
            <p:nvPr/>
          </p:nvSpPr>
          <p:spPr>
            <a:xfrm>
              <a:off x="14859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 rot="10800000">
              <a:off x="17145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1485900" y="1085850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371600" y="2800350"/>
            <a:ext cx="557447" cy="12510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34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28700" y="857250"/>
            <a:ext cx="8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  <a:endParaRPr lang="en-US" sz="80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 bwMode="auto">
          <a:xfrm>
            <a:off x="685800" y="2000250"/>
            <a:ext cx="1714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3"/>
                </a:solidFill>
                <a:latin typeface="Orly's Font 2" pitchFamily="66" charset="0"/>
              </a:rPr>
              <a:t>Odd</a:t>
            </a:r>
            <a:endParaRPr lang="en-US" sz="4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16" name="Picture 15" descr="Stick Figure Sa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543050"/>
            <a:ext cx="751834" cy="1714501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229100" y="1428750"/>
            <a:ext cx="1028700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41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5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Equal teams –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when the amount of people or objects is exactly the same.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600200" y="2457450"/>
            <a:ext cx="2208600" cy="910681"/>
            <a:chOff x="1600200" y="2800350"/>
            <a:chExt cx="2208600" cy="910681"/>
          </a:xfrm>
        </p:grpSpPr>
        <p:pic>
          <p:nvPicPr>
            <p:cNvPr id="5" name="Picture 4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7400" y="2800350"/>
              <a:ext cx="379800" cy="910681"/>
            </a:xfrm>
            <a:prstGeom prst="rect">
              <a:avLst/>
            </a:prstGeom>
          </p:spPr>
        </p:pic>
        <p:pic>
          <p:nvPicPr>
            <p:cNvPr id="6" name="Picture 5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4600" y="2800350"/>
              <a:ext cx="379800" cy="910681"/>
            </a:xfrm>
            <a:prstGeom prst="rect">
              <a:avLst/>
            </a:prstGeom>
          </p:spPr>
        </p:pic>
        <p:pic>
          <p:nvPicPr>
            <p:cNvPr id="7" name="Picture 6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800350"/>
              <a:ext cx="379800" cy="910681"/>
            </a:xfrm>
            <a:prstGeom prst="rect">
              <a:avLst/>
            </a:prstGeom>
          </p:spPr>
        </p:pic>
        <p:pic>
          <p:nvPicPr>
            <p:cNvPr id="8" name="Picture 7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2800350"/>
              <a:ext cx="379800" cy="910681"/>
            </a:xfrm>
            <a:prstGeom prst="rect">
              <a:avLst/>
            </a:prstGeom>
          </p:spPr>
        </p:pic>
        <p:pic>
          <p:nvPicPr>
            <p:cNvPr id="9" name="Picture 8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200" y="2800350"/>
              <a:ext cx="379800" cy="910681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5257800" y="2457450"/>
            <a:ext cx="2208600" cy="910681"/>
            <a:chOff x="5143500" y="2800350"/>
            <a:chExt cx="2208600" cy="910681"/>
          </a:xfrm>
        </p:grpSpPr>
        <p:pic>
          <p:nvPicPr>
            <p:cNvPr id="10" name="Picture 9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700" y="2800350"/>
              <a:ext cx="379800" cy="910681"/>
            </a:xfrm>
            <a:prstGeom prst="rect">
              <a:avLst/>
            </a:prstGeom>
          </p:spPr>
        </p:pic>
        <p:pic>
          <p:nvPicPr>
            <p:cNvPr id="11" name="Picture 10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900" y="2800350"/>
              <a:ext cx="379800" cy="910681"/>
            </a:xfrm>
            <a:prstGeom prst="rect">
              <a:avLst/>
            </a:prstGeom>
          </p:spPr>
        </p:pic>
        <p:pic>
          <p:nvPicPr>
            <p:cNvPr id="12" name="Picture 11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5100" y="2800350"/>
              <a:ext cx="379800" cy="910681"/>
            </a:xfrm>
            <a:prstGeom prst="rect">
              <a:avLst/>
            </a:prstGeom>
          </p:spPr>
        </p:pic>
        <p:pic>
          <p:nvPicPr>
            <p:cNvPr id="13" name="Picture 12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2300" y="2800350"/>
              <a:ext cx="379800" cy="910681"/>
            </a:xfrm>
            <a:prstGeom prst="rect">
              <a:avLst/>
            </a:prstGeom>
          </p:spPr>
        </p:pic>
        <p:pic>
          <p:nvPicPr>
            <p:cNvPr id="14" name="Picture 13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3500" y="2800350"/>
              <a:ext cx="379800" cy="910681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4229100" y="2571750"/>
            <a:ext cx="68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</a:p>
        </p:txBody>
      </p:sp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3314700" y="3600450"/>
            <a:ext cx="26289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3"/>
                </a:solidFill>
                <a:latin typeface="Orly's Font 2" pitchFamily="66" charset="0"/>
              </a:rPr>
              <a:t>5     =     5</a:t>
            </a:r>
            <a:endParaRPr lang="en-US" sz="3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ectangle 111"/>
          <p:cNvSpPr/>
          <p:nvPr/>
        </p:nvSpPr>
        <p:spPr>
          <a:xfrm>
            <a:off x="7886700" y="1085850"/>
            <a:ext cx="557447" cy="2857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6172200" y="1085850"/>
            <a:ext cx="557447" cy="2628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4572000" y="1085850"/>
            <a:ext cx="557447" cy="24003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2971800" y="1085850"/>
            <a:ext cx="557447" cy="21717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1371600" y="1085850"/>
            <a:ext cx="557447" cy="21717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42900" y="1085850"/>
            <a:ext cx="8458200" cy="2743200"/>
            <a:chOff x="342900" y="857250"/>
            <a:chExt cx="8458200" cy="2743200"/>
          </a:xfrm>
        </p:grpSpPr>
        <p:grpSp>
          <p:nvGrpSpPr>
            <p:cNvPr id="61" name="Group 60"/>
            <p:cNvGrpSpPr/>
            <p:nvPr/>
          </p:nvGrpSpPr>
          <p:grpSpPr>
            <a:xfrm>
              <a:off x="342900" y="1428750"/>
              <a:ext cx="8458200" cy="980420"/>
              <a:chOff x="364304" y="1200150"/>
              <a:chExt cx="8458200" cy="980420"/>
            </a:xfrm>
          </p:grpSpPr>
          <p:cxnSp>
            <p:nvCxnSpPr>
              <p:cNvPr id="8" name="Straight Arrow Connector 7"/>
              <p:cNvCxnSpPr/>
              <p:nvPr/>
            </p:nvCxnSpPr>
            <p:spPr>
              <a:xfrm>
                <a:off x="364304" y="1428750"/>
                <a:ext cx="8458200" cy="0"/>
              </a:xfrm>
              <a:prstGeom prst="straightConnector1">
                <a:avLst/>
              </a:prstGeom>
              <a:ln w="38100">
                <a:solidFill>
                  <a:schemeClr val="accent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7" name="Group 56"/>
              <p:cNvGrpSpPr/>
              <p:nvPr/>
            </p:nvGrpSpPr>
            <p:grpSpPr>
              <a:xfrm>
                <a:off x="819418" y="1200150"/>
                <a:ext cx="7295882" cy="457200"/>
                <a:chOff x="819418" y="1200150"/>
                <a:chExt cx="3555077" cy="457200"/>
              </a:xfrm>
            </p:grpSpPr>
            <p:cxnSp>
              <p:nvCxnSpPr>
                <p:cNvPr id="10" name="Straight Connector 9"/>
                <p:cNvCxnSpPr/>
                <p:nvPr/>
              </p:nvCxnSpPr>
              <p:spPr>
                <a:xfrm>
                  <a:off x="81941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21442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160943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2004444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2399452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2794461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3189469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3584478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3979487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4374495" y="1200150"/>
                  <a:ext cx="0" cy="457200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TextBox 52"/>
              <p:cNvSpPr txBox="1"/>
              <p:nvPr/>
            </p:nvSpPr>
            <p:spPr>
              <a:xfrm>
                <a:off x="62865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8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70866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9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7886700" y="1657350"/>
                <a:ext cx="5715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10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54864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7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4686300" y="1657350"/>
                <a:ext cx="342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6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85800" y="1657350"/>
                <a:ext cx="3771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1"/>
                    </a:solidFill>
                    <a:latin typeface="Orly's Font 2" pitchFamily="66" charset="0"/>
                    <a:ea typeface="Verdana" pitchFamily="34" charset="0"/>
                    <a:cs typeface="Verdana" pitchFamily="34" charset="0"/>
                  </a:rPr>
                  <a:t>1     2    3     4    5 </a:t>
                </a:r>
                <a:endParaRPr lang="en-US" sz="2800" dirty="0" smtClean="0">
                  <a:latin typeface="Orly's Font" pitchFamily="66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7886700" y="8572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001000" y="2571750"/>
              <a:ext cx="342900" cy="1028700"/>
              <a:chOff x="8001000" y="2686050"/>
              <a:chExt cx="342900" cy="1028700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8001000" y="2686050"/>
                <a:ext cx="342900" cy="571500"/>
                <a:chOff x="8001000" y="2457450"/>
                <a:chExt cx="342900" cy="571500"/>
              </a:xfrm>
            </p:grpSpPr>
            <p:sp>
              <p:nvSpPr>
                <p:cNvPr id="2" name="Oval 1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Oval 24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 rot="10800000">
                <a:off x="8001000" y="3143250"/>
                <a:ext cx="342900" cy="571500"/>
                <a:chOff x="8001000" y="2457450"/>
                <a:chExt cx="342900" cy="571500"/>
              </a:xfrm>
            </p:grpSpPr>
            <p:sp>
              <p:nvSpPr>
                <p:cNvPr id="32" name="Oval 31"/>
                <p:cNvSpPr/>
                <p:nvPr/>
              </p:nvSpPr>
              <p:spPr>
                <a:xfrm>
                  <a:off x="80010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>
                  <a:off x="8229600" y="24574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>
                  <a:off x="80010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8229600" y="26860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Oval 35"/>
                <p:cNvSpPr/>
                <p:nvPr/>
              </p:nvSpPr>
              <p:spPr>
                <a:xfrm>
                  <a:off x="8001000" y="2914650"/>
                  <a:ext cx="114300" cy="114300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8" name="Group 37"/>
            <p:cNvGrpSpPr/>
            <p:nvPr/>
          </p:nvGrpSpPr>
          <p:grpSpPr>
            <a:xfrm>
              <a:off x="7086600" y="2571750"/>
              <a:ext cx="342900" cy="571500"/>
              <a:chOff x="8001000" y="2457450"/>
              <a:chExt cx="342900" cy="571500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80010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82296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80010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82296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8001000" y="29146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0" name="Oval 39"/>
            <p:cNvSpPr/>
            <p:nvPr/>
          </p:nvSpPr>
          <p:spPr>
            <a:xfrm rot="10800000">
              <a:off x="7315200" y="3486150"/>
              <a:ext cx="114300" cy="11430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>
            <a:xfrm rot="10800000">
              <a:off x="73152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Oval 42"/>
            <p:cNvSpPr/>
            <p:nvPr/>
          </p:nvSpPr>
          <p:spPr>
            <a:xfrm rot="10800000">
              <a:off x="70866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 rot="10800000">
              <a:off x="73152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Text Placeholder 3"/>
            <p:cNvSpPr txBox="1">
              <a:spLocks/>
            </p:cNvSpPr>
            <p:nvPr/>
          </p:nvSpPr>
          <p:spPr bwMode="auto">
            <a:xfrm>
              <a:off x="7086600" y="85725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6286500" y="2571750"/>
              <a:ext cx="342900" cy="571500"/>
              <a:chOff x="8001000" y="2457450"/>
              <a:chExt cx="342900" cy="571500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80010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8229600" y="24574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80010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8229600" y="26860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8001000" y="2914650"/>
                <a:ext cx="114300" cy="114300"/>
              </a:xfrm>
              <a:prstGeom prst="ellipse">
                <a:avLst/>
              </a:prstGeom>
              <a:solidFill>
                <a:schemeClr val="accent6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8" name="Oval 67"/>
            <p:cNvSpPr/>
            <p:nvPr/>
          </p:nvSpPr>
          <p:spPr>
            <a:xfrm rot="10800000">
              <a:off x="65151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>
            <a:xfrm rot="10800000">
              <a:off x="6286500" y="32575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Oval 69"/>
            <p:cNvSpPr/>
            <p:nvPr/>
          </p:nvSpPr>
          <p:spPr>
            <a:xfrm rot="10800000">
              <a:off x="65151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286500" y="8572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4" name="Oval 73"/>
            <p:cNvSpPr/>
            <p:nvPr/>
          </p:nvSpPr>
          <p:spPr>
            <a:xfrm>
              <a:off x="54864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Oval 74"/>
            <p:cNvSpPr/>
            <p:nvPr/>
          </p:nvSpPr>
          <p:spPr>
            <a:xfrm>
              <a:off x="57150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54864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Oval 76"/>
            <p:cNvSpPr/>
            <p:nvPr/>
          </p:nvSpPr>
          <p:spPr>
            <a:xfrm rot="10800000">
              <a:off x="5715000" y="3257550"/>
              <a:ext cx="114300" cy="11430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Oval 77"/>
            <p:cNvSpPr/>
            <p:nvPr/>
          </p:nvSpPr>
          <p:spPr>
            <a:xfrm rot="10800000">
              <a:off x="57150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 rot="10800000">
              <a:off x="54864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Oval 79"/>
            <p:cNvSpPr/>
            <p:nvPr/>
          </p:nvSpPr>
          <p:spPr>
            <a:xfrm rot="10800000">
              <a:off x="57150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Text Placeholder 3"/>
            <p:cNvSpPr txBox="1">
              <a:spLocks/>
            </p:cNvSpPr>
            <p:nvPr/>
          </p:nvSpPr>
          <p:spPr bwMode="auto">
            <a:xfrm>
              <a:off x="5486400" y="85725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46863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49149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46863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Oval 82"/>
            <p:cNvSpPr/>
            <p:nvPr/>
          </p:nvSpPr>
          <p:spPr>
            <a:xfrm rot="10800000">
              <a:off x="49149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Oval 83"/>
            <p:cNvSpPr/>
            <p:nvPr/>
          </p:nvSpPr>
          <p:spPr>
            <a:xfrm rot="10800000">
              <a:off x="4686300" y="30289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Oval 84"/>
            <p:cNvSpPr/>
            <p:nvPr/>
          </p:nvSpPr>
          <p:spPr>
            <a:xfrm rot="10800000">
              <a:off x="49149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686300" y="8572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38862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Oval 88"/>
            <p:cNvSpPr/>
            <p:nvPr/>
          </p:nvSpPr>
          <p:spPr>
            <a:xfrm rot="10800000">
              <a:off x="4114800" y="3028950"/>
              <a:ext cx="114300" cy="11430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Oval 89"/>
            <p:cNvSpPr/>
            <p:nvPr/>
          </p:nvSpPr>
          <p:spPr>
            <a:xfrm rot="10800000">
              <a:off x="41148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Oval 90"/>
            <p:cNvSpPr/>
            <p:nvPr/>
          </p:nvSpPr>
          <p:spPr>
            <a:xfrm rot="10800000">
              <a:off x="38862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Oval 91"/>
            <p:cNvSpPr/>
            <p:nvPr/>
          </p:nvSpPr>
          <p:spPr>
            <a:xfrm rot="10800000">
              <a:off x="41148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Text Placeholder 3"/>
            <p:cNvSpPr txBox="1">
              <a:spLocks/>
            </p:cNvSpPr>
            <p:nvPr/>
          </p:nvSpPr>
          <p:spPr bwMode="auto">
            <a:xfrm>
              <a:off x="3771900" y="85725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30861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Oval 86"/>
            <p:cNvSpPr/>
            <p:nvPr/>
          </p:nvSpPr>
          <p:spPr>
            <a:xfrm rot="10800000">
              <a:off x="33147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Oval 93"/>
            <p:cNvSpPr/>
            <p:nvPr/>
          </p:nvSpPr>
          <p:spPr>
            <a:xfrm rot="10800000">
              <a:off x="3086100" y="28003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Oval 94"/>
            <p:cNvSpPr/>
            <p:nvPr/>
          </p:nvSpPr>
          <p:spPr>
            <a:xfrm rot="10800000">
              <a:off x="33147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086100" y="8572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7" name="Oval 96"/>
            <p:cNvSpPr/>
            <p:nvPr/>
          </p:nvSpPr>
          <p:spPr>
            <a:xfrm rot="10800000">
              <a:off x="2514600" y="2800350"/>
              <a:ext cx="114300" cy="11430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Oval 97"/>
            <p:cNvSpPr/>
            <p:nvPr/>
          </p:nvSpPr>
          <p:spPr>
            <a:xfrm rot="10800000">
              <a:off x="25146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Oval 98"/>
            <p:cNvSpPr/>
            <p:nvPr/>
          </p:nvSpPr>
          <p:spPr>
            <a:xfrm rot="10800000">
              <a:off x="22860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 bwMode="auto">
            <a:xfrm>
              <a:off x="2171700" y="85725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O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102" name="Oval 101"/>
            <p:cNvSpPr/>
            <p:nvPr/>
          </p:nvSpPr>
          <p:spPr>
            <a:xfrm>
              <a:off x="14859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 rot="10800000">
              <a:off x="1714500" y="2571750"/>
              <a:ext cx="114300" cy="1143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1485900" y="8572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E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06" name="Text Placeholder 3"/>
          <p:cNvSpPr txBox="1">
            <a:spLocks/>
          </p:cNvSpPr>
          <p:nvPr/>
        </p:nvSpPr>
        <p:spPr bwMode="auto">
          <a:xfrm>
            <a:off x="571500" y="108585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800100" y="2800350"/>
            <a:ext cx="114300" cy="114300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5" name="Oval 104"/>
          <p:cNvSpPr/>
          <p:nvPr/>
        </p:nvSpPr>
        <p:spPr>
          <a:xfrm rot="10800000">
            <a:off x="800100" y="2800350"/>
            <a:ext cx="114300" cy="11430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32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1" grpId="0" animBg="1"/>
      <p:bldP spid="110" grpId="0" animBg="1"/>
      <p:bldP spid="109" grpId="0" animBg="1"/>
      <p:bldP spid="108" grpId="0" animBg="1"/>
      <p:bldP spid="106" grpId="0"/>
      <p:bldP spid="107" grpId="0" animBg="1"/>
      <p:bldP spid="10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0100" y="1085850"/>
            <a:ext cx="74295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about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even and odd numbers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forming equal groups and partners.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600200" y="3600450"/>
            <a:ext cx="2208600" cy="910681"/>
            <a:chOff x="1600200" y="2800350"/>
            <a:chExt cx="2208600" cy="910681"/>
          </a:xfrm>
        </p:grpSpPr>
        <p:pic>
          <p:nvPicPr>
            <p:cNvPr id="5" name="Picture 4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7400" y="2800350"/>
              <a:ext cx="379800" cy="910681"/>
            </a:xfrm>
            <a:prstGeom prst="rect">
              <a:avLst/>
            </a:prstGeom>
          </p:spPr>
        </p:pic>
        <p:pic>
          <p:nvPicPr>
            <p:cNvPr id="6" name="Picture 5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4600" y="2800350"/>
              <a:ext cx="379800" cy="910681"/>
            </a:xfrm>
            <a:prstGeom prst="rect">
              <a:avLst/>
            </a:prstGeom>
          </p:spPr>
        </p:pic>
        <p:pic>
          <p:nvPicPr>
            <p:cNvPr id="7" name="Picture 6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800350"/>
              <a:ext cx="379800" cy="910681"/>
            </a:xfrm>
            <a:prstGeom prst="rect">
              <a:avLst/>
            </a:prstGeom>
          </p:spPr>
        </p:pic>
        <p:pic>
          <p:nvPicPr>
            <p:cNvPr id="8" name="Picture 7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2800350"/>
              <a:ext cx="379800" cy="910681"/>
            </a:xfrm>
            <a:prstGeom prst="rect">
              <a:avLst/>
            </a:prstGeom>
          </p:spPr>
        </p:pic>
        <p:pic>
          <p:nvPicPr>
            <p:cNvPr id="9" name="Picture 8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200" y="2800350"/>
              <a:ext cx="379800" cy="910681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5257800" y="3600450"/>
            <a:ext cx="2208600" cy="910681"/>
            <a:chOff x="5257800" y="2800350"/>
            <a:chExt cx="2208600" cy="910681"/>
          </a:xfrm>
        </p:grpSpPr>
        <p:pic>
          <p:nvPicPr>
            <p:cNvPr id="10" name="Picture 9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000" y="2800350"/>
              <a:ext cx="379800" cy="910681"/>
            </a:xfrm>
            <a:prstGeom prst="rect">
              <a:avLst/>
            </a:prstGeom>
          </p:spPr>
        </p:pic>
        <p:pic>
          <p:nvPicPr>
            <p:cNvPr id="11" name="Picture 10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2200" y="2800350"/>
              <a:ext cx="379800" cy="910681"/>
            </a:xfrm>
            <a:prstGeom prst="rect">
              <a:avLst/>
            </a:prstGeom>
          </p:spPr>
        </p:pic>
        <p:pic>
          <p:nvPicPr>
            <p:cNvPr id="12" name="Picture 11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2800350"/>
              <a:ext cx="379800" cy="910681"/>
            </a:xfrm>
            <a:prstGeom prst="rect">
              <a:avLst/>
            </a:prstGeom>
          </p:spPr>
        </p:pic>
        <p:pic>
          <p:nvPicPr>
            <p:cNvPr id="13" name="Picture 12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2800350"/>
              <a:ext cx="379800" cy="910681"/>
            </a:xfrm>
            <a:prstGeom prst="rect">
              <a:avLst/>
            </a:prstGeom>
          </p:spPr>
        </p:pic>
        <p:pic>
          <p:nvPicPr>
            <p:cNvPr id="14" name="Picture 13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7800" y="2800350"/>
              <a:ext cx="379800" cy="910681"/>
            </a:xfrm>
            <a:prstGeom prst="rect">
              <a:avLst/>
            </a:prstGeom>
          </p:spPr>
        </p:pic>
      </p:grpSp>
      <p:cxnSp>
        <p:nvCxnSpPr>
          <p:cNvPr id="16" name="Straight Arrow Connector 15"/>
          <p:cNvCxnSpPr/>
          <p:nvPr/>
        </p:nvCxnSpPr>
        <p:spPr>
          <a:xfrm>
            <a:off x="3543300" y="2686050"/>
            <a:ext cx="0" cy="80010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000500" y="2686050"/>
            <a:ext cx="0" cy="80010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457700" y="2686050"/>
            <a:ext cx="0" cy="80010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914900" y="2686050"/>
            <a:ext cx="0" cy="80010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5372100" y="2686050"/>
            <a:ext cx="0" cy="80010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800100" y="8572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Partnership –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group of </a:t>
            </a: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</a:rPr>
              <a:t>two.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229100" y="3600450"/>
            <a:ext cx="68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135697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71102E-6 L 0.19184 -0.3553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-1778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4245E-6 6.2635E-7 L -0.20809 0.0003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/>
      <p:bldP spid="2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00100" y="9715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even numbers can have uneven teams.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914900" y="2571750"/>
            <a:ext cx="3227317" cy="1103992"/>
            <a:chOff x="4914900" y="2571750"/>
            <a:chExt cx="3227317" cy="1103992"/>
          </a:xfrm>
        </p:grpSpPr>
        <p:pic>
          <p:nvPicPr>
            <p:cNvPr id="8" name="Picture 7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2100" y="2571750"/>
              <a:ext cx="452855" cy="1085850"/>
            </a:xfrm>
            <a:prstGeom prst="rect">
              <a:avLst/>
            </a:prstGeom>
          </p:spPr>
        </p:pic>
        <p:pic>
          <p:nvPicPr>
            <p:cNvPr id="9" name="Picture 8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4900" y="2571750"/>
              <a:ext cx="452855" cy="1085850"/>
            </a:xfrm>
            <a:prstGeom prst="rect">
              <a:avLst/>
            </a:prstGeom>
          </p:spPr>
        </p:pic>
        <p:pic>
          <p:nvPicPr>
            <p:cNvPr id="10" name="Picture 9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2571750"/>
              <a:ext cx="452855" cy="1085850"/>
            </a:xfrm>
            <a:prstGeom prst="rect">
              <a:avLst/>
            </a:prstGeom>
          </p:spPr>
        </p:pic>
        <p:pic>
          <p:nvPicPr>
            <p:cNvPr id="11" name="Picture 10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2571750"/>
              <a:ext cx="452855" cy="1085850"/>
            </a:xfrm>
            <a:prstGeom prst="rect">
              <a:avLst/>
            </a:prstGeom>
          </p:spPr>
        </p:pic>
        <p:pic>
          <p:nvPicPr>
            <p:cNvPr id="12" name="Picture 11" descr="Stick Figure Sad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00" y="2571750"/>
              <a:ext cx="484117" cy="110399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5943600" y="2686050"/>
              <a:ext cx="685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 smtClean="0">
                  <a:latin typeface="Orly's Font" pitchFamily="66" charset="0"/>
                  <a:ea typeface="Verdana" pitchFamily="34" charset="0"/>
                  <a:cs typeface="Verdana" pitchFamily="34" charset="0"/>
                </a:rPr>
                <a:t>≠</a:t>
              </a:r>
            </a:p>
          </p:txBody>
        </p:sp>
      </p:grp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5029200" y="3829050"/>
            <a:ext cx="2857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Uneven teams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58100" y="2571750"/>
            <a:ext cx="571500" cy="11430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800600" y="2571750"/>
            <a:ext cx="3200400" cy="1714503"/>
            <a:chOff x="914400" y="2588077"/>
            <a:chExt cx="3200400" cy="1469574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14400" y="2588078"/>
              <a:ext cx="3200400" cy="1469573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endCxn id="16" idx="0"/>
            </p:cNvCxnSpPr>
            <p:nvPr/>
          </p:nvCxnSpPr>
          <p:spPr>
            <a:xfrm flipV="1">
              <a:off x="914400" y="2588077"/>
              <a:ext cx="3143250" cy="1469573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685800" y="2571750"/>
            <a:ext cx="3196055" cy="1085850"/>
            <a:chOff x="685800" y="2571750"/>
            <a:chExt cx="3196055" cy="1085850"/>
          </a:xfrm>
        </p:grpSpPr>
        <p:pic>
          <p:nvPicPr>
            <p:cNvPr id="27" name="Picture 26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200" y="2571750"/>
              <a:ext cx="452855" cy="1085850"/>
            </a:xfrm>
            <a:prstGeom prst="rect">
              <a:avLst/>
            </a:prstGeom>
          </p:spPr>
        </p:pic>
        <p:pic>
          <p:nvPicPr>
            <p:cNvPr id="28" name="Picture 27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0" y="2571750"/>
              <a:ext cx="452855" cy="1085850"/>
            </a:xfrm>
            <a:prstGeom prst="rect">
              <a:avLst/>
            </a:prstGeom>
          </p:spPr>
        </p:pic>
        <p:pic>
          <p:nvPicPr>
            <p:cNvPr id="29" name="Picture 28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4600" y="2571750"/>
              <a:ext cx="452855" cy="1085850"/>
            </a:xfrm>
            <a:prstGeom prst="rect">
              <a:avLst/>
            </a:prstGeom>
          </p:spPr>
        </p:pic>
        <p:pic>
          <p:nvPicPr>
            <p:cNvPr id="30" name="Picture 29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571750"/>
              <a:ext cx="452855" cy="1085850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2057400" y="2686050"/>
              <a:ext cx="685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>
                  <a:latin typeface="Orly's Font" pitchFamily="66" charset="0"/>
                  <a:ea typeface="Verdana" pitchFamily="34" charset="0"/>
                  <a:cs typeface="Verdana" pitchFamily="34" charset="0"/>
                </a:rPr>
                <a:t>=</a:t>
              </a:r>
              <a:endParaRPr lang="en-US" sz="4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pic>
          <p:nvPicPr>
            <p:cNvPr id="41" name="Picture 40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2571750"/>
              <a:ext cx="452855" cy="1085850"/>
            </a:xfrm>
            <a:prstGeom prst="rect">
              <a:avLst/>
            </a:prstGeom>
          </p:spPr>
        </p:pic>
        <p:pic>
          <p:nvPicPr>
            <p:cNvPr id="42" name="Picture 41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2571750"/>
              <a:ext cx="452855" cy="1085850"/>
            </a:xfrm>
            <a:prstGeom prst="rect">
              <a:avLst/>
            </a:prstGeom>
          </p:spPr>
        </p:pic>
      </p:grp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1257300" y="382905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Even teams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/>
      <p:bldP spid="16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1828800" y="2571750"/>
            <a:ext cx="910055" cy="1085850"/>
            <a:chOff x="800100" y="2571750"/>
            <a:chExt cx="910055" cy="1085850"/>
          </a:xfrm>
        </p:grpSpPr>
        <p:pic>
          <p:nvPicPr>
            <p:cNvPr id="27" name="Picture 26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7300" y="2571750"/>
              <a:ext cx="452855" cy="1085850"/>
            </a:xfrm>
            <a:prstGeom prst="rect">
              <a:avLst/>
            </a:prstGeom>
          </p:spPr>
        </p:pic>
        <p:pic>
          <p:nvPicPr>
            <p:cNvPr id="28" name="Picture 27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100" y="2571750"/>
              <a:ext cx="452855" cy="1085850"/>
            </a:xfrm>
            <a:prstGeom prst="rect">
              <a:avLst/>
            </a:prstGeom>
          </p:spPr>
        </p:pic>
      </p:grp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1485900" y="3829050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Partners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6057900" y="2571750"/>
            <a:ext cx="1398517" cy="1103992"/>
            <a:chOff x="6057900" y="2571750"/>
            <a:chExt cx="1398517" cy="1103992"/>
          </a:xfrm>
        </p:grpSpPr>
        <p:pic>
          <p:nvPicPr>
            <p:cNvPr id="37" name="Picture 36" descr="Stick Figure Sad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2300" y="2571750"/>
              <a:ext cx="484117" cy="1103992"/>
            </a:xfrm>
            <a:prstGeom prst="rect">
              <a:avLst/>
            </a:prstGeom>
          </p:spPr>
        </p:pic>
        <p:pic>
          <p:nvPicPr>
            <p:cNvPr id="40" name="Picture 39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5100" y="2571750"/>
              <a:ext cx="452855" cy="1085850"/>
            </a:xfrm>
            <a:prstGeom prst="rect">
              <a:avLst/>
            </a:prstGeom>
          </p:spPr>
        </p:pic>
        <p:pic>
          <p:nvPicPr>
            <p:cNvPr id="41" name="Picture 40" descr="Stick Figure Happy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900" y="2571750"/>
              <a:ext cx="452855" cy="1085850"/>
            </a:xfrm>
            <a:prstGeom prst="rect">
              <a:avLst/>
            </a:prstGeom>
          </p:spPr>
        </p:pic>
      </p:grpSp>
      <p:sp>
        <p:nvSpPr>
          <p:cNvPr id="42" name="Text Placeholder 3"/>
          <p:cNvSpPr txBox="1">
            <a:spLocks/>
          </p:cNvSpPr>
          <p:nvPr/>
        </p:nvSpPr>
        <p:spPr bwMode="auto">
          <a:xfrm>
            <a:off x="5257800" y="3829050"/>
            <a:ext cx="3429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Uneven partners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972300" y="2571750"/>
            <a:ext cx="571500" cy="11430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5486400" y="2571750"/>
            <a:ext cx="2644003" cy="1714500"/>
            <a:chOff x="593156" y="2686050"/>
            <a:chExt cx="3485276" cy="1714500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613064" y="2686050"/>
              <a:ext cx="3465368" cy="17145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593156" y="2686050"/>
              <a:ext cx="3485276" cy="1691331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952500" y="11239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even numbers can have uneven partners.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71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2" grpId="0"/>
      <p:bldP spid="43" grpId="0" animBg="1"/>
      <p:bldP spid="1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85850"/>
            <a:ext cx="7315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 is even when it can be split into 2 equal groups (teams) or groups of two (partnership).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3543300" y="2686050"/>
            <a:ext cx="2335470" cy="1891384"/>
            <a:chOff x="3543300" y="2686050"/>
            <a:chExt cx="2335470" cy="1891384"/>
          </a:xfrm>
        </p:grpSpPr>
        <p:grpSp>
          <p:nvGrpSpPr>
            <p:cNvPr id="2" name="Group 1"/>
            <p:cNvGrpSpPr/>
            <p:nvPr/>
          </p:nvGrpSpPr>
          <p:grpSpPr>
            <a:xfrm>
              <a:off x="3543300" y="2686050"/>
              <a:ext cx="2335470" cy="862684"/>
              <a:chOff x="4000500" y="2800350"/>
              <a:chExt cx="1649670" cy="634084"/>
            </a:xfrm>
          </p:grpSpPr>
          <p:pic>
            <p:nvPicPr>
              <p:cNvPr id="5" name="Picture 4" descr="Stick Figure Happy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343400" y="2800350"/>
                <a:ext cx="278070" cy="634084"/>
              </a:xfrm>
              <a:prstGeom prst="rect">
                <a:avLst/>
              </a:prstGeom>
            </p:spPr>
          </p:pic>
          <p:pic>
            <p:nvPicPr>
              <p:cNvPr id="6" name="Picture 5" descr="Stick Figure Happy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686300" y="2800350"/>
                <a:ext cx="278070" cy="634084"/>
              </a:xfrm>
              <a:prstGeom prst="rect">
                <a:avLst/>
              </a:prstGeom>
            </p:spPr>
          </p:pic>
          <p:pic>
            <p:nvPicPr>
              <p:cNvPr id="8" name="Picture 7" descr="Stick Figure Happy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029200" y="2800350"/>
                <a:ext cx="278070" cy="634084"/>
              </a:xfrm>
              <a:prstGeom prst="rect">
                <a:avLst/>
              </a:prstGeom>
            </p:spPr>
          </p:pic>
          <p:pic>
            <p:nvPicPr>
              <p:cNvPr id="9" name="Picture 8" descr="Stick Figure Happy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000500" y="2800350"/>
                <a:ext cx="278070" cy="634084"/>
              </a:xfrm>
              <a:prstGeom prst="rect">
                <a:avLst/>
              </a:prstGeom>
            </p:spPr>
          </p:pic>
          <p:pic>
            <p:nvPicPr>
              <p:cNvPr id="12" name="Picture 11" descr="Stick Figure Happy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372100" y="2800350"/>
                <a:ext cx="278070" cy="634084"/>
              </a:xfrm>
              <a:prstGeom prst="rect">
                <a:avLst/>
              </a:prstGeom>
            </p:spPr>
          </p:pic>
        </p:grpSp>
        <p:grpSp>
          <p:nvGrpSpPr>
            <p:cNvPr id="21" name="Group 20"/>
            <p:cNvGrpSpPr/>
            <p:nvPr/>
          </p:nvGrpSpPr>
          <p:grpSpPr>
            <a:xfrm>
              <a:off x="3543300" y="3714750"/>
              <a:ext cx="2335470" cy="862684"/>
              <a:chOff x="4000500" y="2800350"/>
              <a:chExt cx="1649670" cy="634084"/>
            </a:xfrm>
          </p:grpSpPr>
          <p:pic>
            <p:nvPicPr>
              <p:cNvPr id="22" name="Picture 21" descr="Stick Figure Happy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343400" y="2800350"/>
                <a:ext cx="278070" cy="634084"/>
              </a:xfrm>
              <a:prstGeom prst="rect">
                <a:avLst/>
              </a:prstGeom>
            </p:spPr>
          </p:pic>
          <p:pic>
            <p:nvPicPr>
              <p:cNvPr id="23" name="Picture 22" descr="Stick Figure Happy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686300" y="2800350"/>
                <a:ext cx="278070" cy="634084"/>
              </a:xfrm>
              <a:prstGeom prst="rect">
                <a:avLst/>
              </a:prstGeom>
            </p:spPr>
          </p:pic>
          <p:pic>
            <p:nvPicPr>
              <p:cNvPr id="24" name="Picture 23" descr="Stick Figure Happy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029200" y="2800350"/>
                <a:ext cx="278070" cy="634084"/>
              </a:xfrm>
              <a:prstGeom prst="rect">
                <a:avLst/>
              </a:prstGeom>
            </p:spPr>
          </p:pic>
          <p:pic>
            <p:nvPicPr>
              <p:cNvPr id="25" name="Picture 24" descr="Stick Figure Happy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000500" y="2800350"/>
                <a:ext cx="278070" cy="634084"/>
              </a:xfrm>
              <a:prstGeom prst="rect">
                <a:avLst/>
              </a:prstGeom>
            </p:spPr>
          </p:pic>
          <p:pic>
            <p:nvPicPr>
              <p:cNvPr id="26" name="Picture 25" descr="Stick Figure Happy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372100" y="2800350"/>
                <a:ext cx="278070" cy="634084"/>
              </a:xfrm>
              <a:prstGeom prst="rect">
                <a:avLst/>
              </a:prstGeom>
            </p:spPr>
          </p:pic>
        </p:grpSp>
      </p:grpSp>
      <p:grpSp>
        <p:nvGrpSpPr>
          <p:cNvPr id="38" name="Group 37"/>
          <p:cNvGrpSpPr/>
          <p:nvPr/>
        </p:nvGrpSpPr>
        <p:grpSpPr>
          <a:xfrm>
            <a:off x="3543300" y="2571750"/>
            <a:ext cx="2400300" cy="2171700"/>
            <a:chOff x="3543300" y="2571750"/>
            <a:chExt cx="2400300" cy="2171700"/>
          </a:xfrm>
        </p:grpSpPr>
        <p:sp>
          <p:nvSpPr>
            <p:cNvPr id="18" name="Oval 17"/>
            <p:cNvSpPr/>
            <p:nvPr/>
          </p:nvSpPr>
          <p:spPr>
            <a:xfrm flipH="1">
              <a:off x="3543300" y="2571750"/>
              <a:ext cx="457200" cy="21717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4000500" y="2571750"/>
              <a:ext cx="1943100" cy="2171700"/>
              <a:chOff x="4000500" y="2457450"/>
              <a:chExt cx="1828800" cy="2057400"/>
            </a:xfrm>
          </p:grpSpPr>
          <p:sp>
            <p:nvSpPr>
              <p:cNvPr id="27" name="Oval 26"/>
              <p:cNvSpPr/>
              <p:nvPr/>
            </p:nvSpPr>
            <p:spPr>
              <a:xfrm flipH="1">
                <a:off x="4000500" y="2457450"/>
                <a:ext cx="457200" cy="205740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 flipH="1">
                <a:off x="4457700" y="2457450"/>
                <a:ext cx="457200" cy="205740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 flipH="1">
                <a:off x="4914900" y="2457450"/>
                <a:ext cx="457200" cy="205740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 flipH="1">
                <a:off x="5372100" y="2457450"/>
                <a:ext cx="457200" cy="205740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3200400" y="2571750"/>
            <a:ext cx="2971800" cy="2057400"/>
            <a:chOff x="3200400" y="2457450"/>
            <a:chExt cx="2971800" cy="2057400"/>
          </a:xfrm>
        </p:grpSpPr>
        <p:sp>
          <p:nvSpPr>
            <p:cNvPr id="34" name="Oval 33"/>
            <p:cNvSpPr/>
            <p:nvPr/>
          </p:nvSpPr>
          <p:spPr>
            <a:xfrm>
              <a:off x="3200400" y="3486150"/>
              <a:ext cx="2971800" cy="10287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3200400" y="2457450"/>
              <a:ext cx="2971800" cy="10287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486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342900" y="1428750"/>
            <a:ext cx="8458200" cy="980420"/>
            <a:chOff x="364304" y="1200150"/>
            <a:chExt cx="8458200" cy="980420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364304" y="1428750"/>
              <a:ext cx="8458200" cy="0"/>
            </a:xfrm>
            <a:prstGeom prst="straightConnector1">
              <a:avLst/>
            </a:prstGeom>
            <a:ln w="3810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oup 56"/>
            <p:cNvGrpSpPr/>
            <p:nvPr/>
          </p:nvGrpSpPr>
          <p:grpSpPr>
            <a:xfrm>
              <a:off x="819418" y="1200150"/>
              <a:ext cx="7295882" cy="457200"/>
              <a:chOff x="819418" y="1200150"/>
              <a:chExt cx="3555077" cy="457200"/>
            </a:xfrm>
          </p:grpSpPr>
          <p:cxnSp>
            <p:nvCxnSpPr>
              <p:cNvPr id="10" name="Straight Connector 9"/>
              <p:cNvCxnSpPr/>
              <p:nvPr/>
            </p:nvCxnSpPr>
            <p:spPr>
              <a:xfrm>
                <a:off x="819418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214427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609435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2004444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2399452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2794461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3189469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84478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3979487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4374495" y="1200150"/>
                <a:ext cx="0" cy="45720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TextBox 52"/>
            <p:cNvSpPr txBox="1"/>
            <p:nvPr/>
          </p:nvSpPr>
          <p:spPr>
            <a:xfrm>
              <a:off x="6286500" y="16573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8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086600" y="16573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9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886700" y="1657350"/>
              <a:ext cx="571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10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486400" y="16573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7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686300" y="1657350"/>
              <a:ext cx="342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6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85800" y="1657350"/>
              <a:ext cx="3771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1     2    3     4    5 </a:t>
              </a:r>
              <a:endPara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3657600" y="2914650"/>
            <a:ext cx="1943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 = Even</a:t>
            </a:r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3657600" y="348615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 = Odd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71500" y="628650"/>
            <a:ext cx="7742903" cy="4000500"/>
            <a:chOff x="571500" y="628650"/>
            <a:chExt cx="7742903" cy="4000500"/>
          </a:xfrm>
        </p:grpSpPr>
        <p:pic>
          <p:nvPicPr>
            <p:cNvPr id="2" name="Picture 1" descr="Outdoor Scene.png"/>
            <p:cNvPicPr>
              <a:picLocks noChangeAspect="1"/>
            </p:cNvPicPr>
            <p:nvPr/>
          </p:nvPicPr>
          <p:blipFill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00" y="628650"/>
              <a:ext cx="7742903" cy="4000500"/>
            </a:xfrm>
            <a:prstGeom prst="rect">
              <a:avLst/>
            </a:prstGeom>
          </p:spPr>
        </p:pic>
        <p:pic>
          <p:nvPicPr>
            <p:cNvPr id="5" name="Picture 4" descr="Soccer Ball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2228850"/>
              <a:ext cx="461890" cy="457200"/>
            </a:xfrm>
            <a:prstGeom prst="rect">
              <a:avLst/>
            </a:prstGeom>
          </p:spPr>
        </p:pic>
        <p:pic>
          <p:nvPicPr>
            <p:cNvPr id="6" name="Picture 5" descr="Soccer Girl Black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0300" y="1085850"/>
              <a:ext cx="1181686" cy="1885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045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75493</TotalTime>
  <Words>355</Words>
  <Application>Microsoft Office PowerPoint</Application>
  <PresentationFormat>On-screen Show (16:9)</PresentationFormat>
  <Paragraphs>194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Courier New</vt:lpstr>
      <vt:lpstr>Wingdings</vt:lpstr>
      <vt:lpstr>Orly's Font 2</vt:lpstr>
      <vt:lpstr>Calibri</vt:lpstr>
      <vt:lpstr>Verdana</vt:lpstr>
      <vt:lpstr>Orly's Font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348</cp:revision>
  <dcterms:created xsi:type="dcterms:W3CDTF">2011-06-12T17:04:43Z</dcterms:created>
  <dcterms:modified xsi:type="dcterms:W3CDTF">2015-06-07T12:02:23Z</dcterms:modified>
</cp:coreProperties>
</file>